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notesSlides/notesSlide2.xml" ContentType="application/vnd.openxmlformats-officedocument.presentationml.notesSlide+xml"/>
  <Override PartName="/ppt/media/image5.jpeg" ContentType="image/jpeg"/>
  <Override PartName="/ppt/media/image6.jpeg" ContentType="image/jpeg"/>
  <Override PartName="/ppt/media/image7.jpeg" ContentType="image/jpeg"/>
  <Override PartName="/ppt/notesSlides/notesSlide3.xml" ContentType="application/vnd.openxmlformats-officedocument.presentationml.notesSlide+xml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1565C">
            <a:alpha val="90000"/>
          </a:srgbClr>
        </a:fontRef>
        <a:srgbClr val="51565C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BFBFB"/>
          </a:solidFill>
        </a:fill>
      </a:tcStyle>
    </a:wholeTbl>
    <a:band2H>
      <a:tcTxStyle b="def" i="def"/>
      <a:tcStyle>
        <a:tcBdr/>
        <a:fill>
          <a:solidFill>
            <a:srgbClr val="D7DA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BFBFB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6350" cap="flat">
              <a:solidFill>
                <a:srgbClr val="272727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272727"/>
              </a:solidFill>
              <a:prstDash val="solid"/>
              <a:miter lim="400000"/>
            </a:ln>
          </a:insideV>
        </a:tcBdr>
        <a:fill>
          <a:solidFill>
            <a:srgbClr val="46579D"/>
          </a:solidFill>
        </a:fill>
      </a:tcStyle>
    </a:firstCol>
    <a:lastRow>
      <a:tcTxStyle b="off" i="off">
        <a:fontRef idx="minor">
          <a:srgbClr val="FBFBFB">
            <a:alpha val="90000"/>
          </a:srgbClr>
        </a:fontRef>
        <a:srgbClr val="FBFBFB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1BBC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27272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65C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51565C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81BBCD"/>
              </a:solidFill>
              <a:prstDash val="solid"/>
              <a:miter lim="400000"/>
            </a:ln>
          </a:bottom>
          <a:insideH>
            <a:ln w="6350" cap="flat">
              <a:solidFill>
                <a:srgbClr val="27272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7E1B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analyse: globaal en toekomstgericht</a:t>
            </a:r>
          </a:p>
          <a:p>
            <a:pPr/>
            <a:r>
              <a:t>huidige infrastructuur?</a:t>
            </a:r>
          </a:p>
          <a:p>
            <a:pPr/>
            <a:r>
              <a:t>welke infrastructuur is nodig voor succes</a:t>
            </a:r>
          </a:p>
          <a:p>
            <a:pPr/>
            <a:r>
              <a:t>expertise vs. ondersteuning</a:t>
            </a:r>
          </a:p>
          <a:p>
            <a:pPr/>
            <a:r>
              <a:t>helpdesk</a:t>
            </a:r>
          </a:p>
          <a:p>
            <a:pPr/>
            <a:r>
              <a:t>zelfsturend IT-team </a:t>
            </a:r>
          </a:p>
          <a:p>
            <a:pPr/>
            <a:r>
              <a:t>streven naar zelfredzame gebruikers</a:t>
            </a:r>
          </a:p>
          <a:p>
            <a:pPr/>
            <a:r>
              <a:t>niet-aflatende ondersteuning</a:t>
            </a:r>
          </a:p>
          <a:p>
            <a:pPr/>
            <a:r>
              <a:t>aankoop: duurzame investeringen</a:t>
            </a:r>
          </a:p>
          <a:p>
            <a:pPr/>
            <a:r>
              <a:t>dienst na verkoop </a:t>
            </a:r>
          </a:p>
          <a:p>
            <a:pPr/>
            <a:r>
              <a:t>contacten experten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kosten gemaakt door de school</a:t>
            </a:r>
          </a:p>
          <a:p>
            <a:pPr/>
            <a:r>
              <a:t>draadloos netwerk</a:t>
            </a:r>
          </a:p>
          <a:p>
            <a:pPr/>
            <a:r>
              <a:t>internetabonnement</a:t>
            </a:r>
          </a:p>
          <a:p>
            <a:pPr/>
            <a:r>
              <a:t>aankoop iPads leerkrachten</a:t>
            </a:r>
          </a:p>
          <a:p>
            <a:pPr/>
            <a:r>
              <a:t>aankoop vervangtoestellen</a:t>
            </a:r>
          </a:p>
          <a:p>
            <a:pPr/>
            <a:r>
              <a:t>verzekeringspremie (lln. betalen terug, lkn. niet)</a:t>
            </a:r>
          </a:p>
          <a:p>
            <a:pPr/>
            <a:r>
              <a:t>lockers</a:t>
            </a:r>
          </a:p>
          <a:p>
            <a:pPr/>
            <a:r>
              <a:t>licenties software</a:t>
            </a:r>
          </a:p>
          <a:p>
            <a:pPr/>
            <a:r>
              <a:t>beamers</a:t>
            </a:r>
          </a:p>
          <a:p>
            <a:pPr/>
          </a:p>
          <a:p>
            <a:pPr/>
            <a:r>
              <a:t>kosten die wegvallen voor de school</a:t>
            </a:r>
          </a:p>
          <a:p>
            <a:pPr/>
            <a:r>
              <a:t>vaste computers</a:t>
            </a:r>
          </a:p>
          <a:p>
            <a:pPr/>
            <a:r>
              <a:t>aantal licenties op bepaalde softwarepakketten</a:t>
            </a:r>
          </a:p>
          <a:p>
            <a:pPr/>
            <a:r>
              <a:t>geen digiborden </a:t>
            </a:r>
          </a:p>
          <a:p>
            <a:pPr/>
            <a:r>
              <a:t>minder kopieren, printen</a:t>
            </a:r>
          </a:p>
          <a:p>
            <a:pPr/>
            <a:r>
              <a:t>minder papier, minder printers, minder apparaten</a:t>
            </a:r>
          </a:p>
          <a:p>
            <a:pPr/>
            <a:r>
              <a:t>geen cd-spelers, fototoestellen, camera’s</a:t>
            </a:r>
          </a:p>
          <a:p>
            <a:pPr/>
            <a:r>
              <a:t>didactisch materiaal: lagere kost</a:t>
            </a:r>
          </a:p>
          <a:p>
            <a:pPr/>
            <a:r>
              <a:t>minder abo’s op tijdschriften </a:t>
            </a:r>
          </a:p>
          <a:p>
            <a:pPr/>
            <a:r>
              <a:t>algemene kantoorkosten verminderen (krijt, postzegels, …)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hape 3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interne partners</a:t>
            </a:r>
          </a:p>
          <a:p>
            <a:pPr/>
            <a:r>
              <a:t>leerlingen: </a:t>
            </a:r>
          </a:p>
          <a:p>
            <a:pPr/>
            <a:r>
              <a:t>steeds nieuwe generaties</a:t>
            </a:r>
          </a:p>
          <a:p>
            <a:pPr/>
            <a:r>
              <a:t>heterogene IT-achtergrond</a:t>
            </a:r>
          </a:p>
          <a:p>
            <a:pPr/>
            <a:r>
              <a:t>leren van elkaar</a:t>
            </a:r>
          </a:p>
          <a:p>
            <a:pPr/>
            <a:r>
              <a:t>ouders</a:t>
            </a:r>
          </a:p>
          <a:p>
            <a:pPr/>
            <a:r>
              <a:t>grote verschillen IT-ervaring</a:t>
            </a:r>
          </a:p>
          <a:p>
            <a:pPr/>
            <a:r>
              <a:t>ander referentiekader t.o.v. onderwijs</a:t>
            </a:r>
          </a:p>
          <a:p>
            <a:pPr/>
            <a:r>
              <a:t>iedereen internet?</a:t>
            </a:r>
          </a:p>
          <a:p>
            <a:pPr/>
            <a:r>
              <a:t>personeel</a:t>
            </a:r>
          </a:p>
          <a:p>
            <a:pPr/>
            <a:r>
              <a:t>IT-personeel</a:t>
            </a:r>
          </a:p>
          <a:p>
            <a:pPr/>
            <a:r>
              <a:t>kernteam</a:t>
            </a:r>
          </a:p>
          <a:p>
            <a:pPr/>
            <a:r>
              <a:t>leerkrachten</a:t>
            </a:r>
          </a:p>
          <a:p>
            <a:pPr/>
            <a:r>
              <a:t>voorbereidingstijd</a:t>
            </a:r>
          </a:p>
          <a:p>
            <a:pPr/>
            <a:r>
              <a:t>eigen tempo</a:t>
            </a:r>
          </a:p>
          <a:p>
            <a:pPr/>
            <a:r>
              <a:t>ondersteuning (leren van elkaar, leren aan en van anderen)</a:t>
            </a:r>
          </a:p>
          <a:p>
            <a:pPr/>
            <a:r>
              <a:t>ondersteunend personeel</a:t>
            </a:r>
          </a:p>
          <a:p>
            <a:pPr/>
            <a:r>
              <a:t>directieteam</a:t>
            </a:r>
          </a:p>
          <a:p>
            <a:pPr/>
          </a:p>
          <a:p>
            <a:pPr/>
            <a:r>
              <a:t>specifieke belanghebbenden</a:t>
            </a:r>
          </a:p>
          <a:p>
            <a:pPr/>
            <a:r>
              <a:t>IT-partners</a:t>
            </a:r>
          </a:p>
          <a:p>
            <a:pPr/>
            <a:r>
              <a:t>Hard- en software : Apple, Showbie, Bookwidgets, Drillster</a:t>
            </a:r>
          </a:p>
          <a:p>
            <a:pPr/>
            <a:r>
              <a:t>Educatieve uitgeverijen</a:t>
            </a:r>
          </a:p>
          <a:p>
            <a:pPr/>
            <a:r>
              <a:t>grote diversiteit </a:t>
            </a:r>
          </a:p>
          <a:p>
            <a:pPr/>
            <a:r>
              <a:t>kleine afzetmarkt</a:t>
            </a:r>
          </a:p>
          <a:p>
            <a:pPr/>
            <a:r>
              <a:t>traditionele markt</a:t>
            </a:r>
          </a:p>
          <a:p>
            <a:pPr/>
            <a:r>
              <a:t>lerarenopleidingen </a:t>
            </a:r>
          </a:p>
          <a:p>
            <a:pPr/>
            <a:r>
              <a:t>stage</a:t>
            </a:r>
          </a:p>
          <a:p>
            <a:pPr/>
            <a:r>
              <a:t>universiteiten</a:t>
            </a:r>
          </a:p>
          <a:p>
            <a:pPr/>
            <a:r>
              <a:t>UGent onderzoek</a:t>
            </a:r>
          </a:p>
          <a:p>
            <a:pPr/>
            <a:r>
              <a:t>providers</a:t>
            </a:r>
          </a:p>
          <a:p>
            <a:pPr/>
            <a:r>
              <a:t>raamcontracten voor scholen?</a:t>
            </a:r>
          </a:p>
          <a:p>
            <a:pPr/>
            <a:r>
              <a:t>lokale en regionale beleidsmakers</a:t>
            </a:r>
          </a:p>
          <a:p>
            <a:pPr/>
            <a:r>
              <a:t>partnerscholen</a:t>
            </a:r>
          </a:p>
          <a:p>
            <a:pPr/>
            <a:r>
              <a:t>radicaal digitaal</a:t>
            </a:r>
          </a:p>
          <a:p>
            <a:pPr/>
            <a:r>
              <a:t>5.0. 23/11/16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4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hermafbeelding 2016-09-15 om 20.17.02.png"/>
          <p:cNvPicPr>
            <a:picLocks noChangeAspect="1"/>
          </p:cNvPicPr>
          <p:nvPr/>
        </p:nvPicPr>
        <p:blipFill>
          <a:blip r:embed="rId2">
            <a:extLst/>
          </a:blip>
          <a:srcRect l="36229" t="7495" r="35057" b="45039"/>
          <a:stretch>
            <a:fillRect/>
          </a:stretch>
        </p:blipFill>
        <p:spPr>
          <a:xfrm>
            <a:off x="10551635" y="4032991"/>
            <a:ext cx="3280966" cy="621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3" fill="norm" stroke="1" extrusionOk="0">
                <a:moveTo>
                  <a:pt x="10799" y="0"/>
                </a:moveTo>
                <a:cubicBezTo>
                  <a:pt x="10532" y="0"/>
                  <a:pt x="10506" y="51"/>
                  <a:pt x="10506" y="567"/>
                </a:cubicBezTo>
                <a:cubicBezTo>
                  <a:pt x="10506" y="879"/>
                  <a:pt x="10551" y="1157"/>
                  <a:pt x="10605" y="1186"/>
                </a:cubicBezTo>
                <a:cubicBezTo>
                  <a:pt x="10659" y="1214"/>
                  <a:pt x="10790" y="1238"/>
                  <a:pt x="10898" y="1238"/>
                </a:cubicBezTo>
                <a:cubicBezTo>
                  <a:pt x="11045" y="1238"/>
                  <a:pt x="11094" y="1083"/>
                  <a:pt x="11094" y="619"/>
                </a:cubicBezTo>
                <a:cubicBezTo>
                  <a:pt x="11094" y="52"/>
                  <a:pt x="11068" y="0"/>
                  <a:pt x="10799" y="0"/>
                </a:cubicBezTo>
                <a:close/>
                <a:moveTo>
                  <a:pt x="4776" y="1006"/>
                </a:moveTo>
                <a:cubicBezTo>
                  <a:pt x="4715" y="1006"/>
                  <a:pt x="4581" y="1057"/>
                  <a:pt x="4481" y="1121"/>
                </a:cubicBezTo>
                <a:cubicBezTo>
                  <a:pt x="4330" y="1217"/>
                  <a:pt x="4404" y="1311"/>
                  <a:pt x="4909" y="1663"/>
                </a:cubicBezTo>
                <a:cubicBezTo>
                  <a:pt x="5545" y="2106"/>
                  <a:pt x="5755" y="2171"/>
                  <a:pt x="5902" y="1968"/>
                </a:cubicBezTo>
                <a:cubicBezTo>
                  <a:pt x="5989" y="1850"/>
                  <a:pt x="5001" y="1006"/>
                  <a:pt x="4776" y="1006"/>
                </a:cubicBezTo>
                <a:close/>
                <a:moveTo>
                  <a:pt x="16868" y="1026"/>
                </a:moveTo>
                <a:cubicBezTo>
                  <a:pt x="16655" y="989"/>
                  <a:pt x="15658" y="1687"/>
                  <a:pt x="15653" y="1876"/>
                </a:cubicBezTo>
                <a:cubicBezTo>
                  <a:pt x="15646" y="2132"/>
                  <a:pt x="16174" y="2015"/>
                  <a:pt x="16657" y="1655"/>
                </a:cubicBezTo>
                <a:cubicBezTo>
                  <a:pt x="17131" y="1301"/>
                  <a:pt x="17203" y="1085"/>
                  <a:pt x="16868" y="1026"/>
                </a:cubicBezTo>
                <a:close/>
                <a:moveTo>
                  <a:pt x="10820" y="2605"/>
                </a:moveTo>
                <a:lnTo>
                  <a:pt x="5408" y="3411"/>
                </a:lnTo>
                <a:cubicBezTo>
                  <a:pt x="672" y="4117"/>
                  <a:pt x="0" y="4237"/>
                  <a:pt x="0" y="4369"/>
                </a:cubicBezTo>
                <a:cubicBezTo>
                  <a:pt x="0" y="4498"/>
                  <a:pt x="416" y="4582"/>
                  <a:pt x="2939" y="4964"/>
                </a:cubicBezTo>
                <a:cubicBezTo>
                  <a:pt x="4556" y="5210"/>
                  <a:pt x="5928" y="5412"/>
                  <a:pt x="5989" y="5413"/>
                </a:cubicBezTo>
                <a:cubicBezTo>
                  <a:pt x="6049" y="5414"/>
                  <a:pt x="6098" y="5276"/>
                  <a:pt x="6098" y="5108"/>
                </a:cubicBezTo>
                <a:cubicBezTo>
                  <a:pt x="6098" y="4672"/>
                  <a:pt x="6718" y="4321"/>
                  <a:pt x="7820" y="4131"/>
                </a:cubicBezTo>
                <a:cubicBezTo>
                  <a:pt x="8508" y="4012"/>
                  <a:pt x="9100" y="3985"/>
                  <a:pt x="10948" y="3986"/>
                </a:cubicBezTo>
                <a:cubicBezTo>
                  <a:pt x="12969" y="3988"/>
                  <a:pt x="13318" y="4008"/>
                  <a:pt x="14065" y="4165"/>
                </a:cubicBezTo>
                <a:cubicBezTo>
                  <a:pt x="15119" y="4387"/>
                  <a:pt x="15502" y="4629"/>
                  <a:pt x="15502" y="5077"/>
                </a:cubicBezTo>
                <a:cubicBezTo>
                  <a:pt x="15502" y="5431"/>
                  <a:pt x="15521" y="5441"/>
                  <a:pt x="16053" y="5366"/>
                </a:cubicBezTo>
                <a:cubicBezTo>
                  <a:pt x="16373" y="5321"/>
                  <a:pt x="16382" y="5289"/>
                  <a:pt x="16382" y="4374"/>
                </a:cubicBezTo>
                <a:cubicBezTo>
                  <a:pt x="16382" y="3855"/>
                  <a:pt x="16426" y="3406"/>
                  <a:pt x="16479" y="3378"/>
                </a:cubicBezTo>
                <a:cubicBezTo>
                  <a:pt x="16532" y="3350"/>
                  <a:pt x="16666" y="3367"/>
                  <a:pt x="16774" y="3414"/>
                </a:cubicBezTo>
                <a:cubicBezTo>
                  <a:pt x="17016" y="3520"/>
                  <a:pt x="17061" y="5686"/>
                  <a:pt x="16824" y="5764"/>
                </a:cubicBezTo>
                <a:cubicBezTo>
                  <a:pt x="16743" y="5790"/>
                  <a:pt x="16677" y="6053"/>
                  <a:pt x="16677" y="6348"/>
                </a:cubicBezTo>
                <a:lnTo>
                  <a:pt x="16677" y="6885"/>
                </a:lnTo>
                <a:lnTo>
                  <a:pt x="17276" y="6885"/>
                </a:lnTo>
                <a:lnTo>
                  <a:pt x="17874" y="6885"/>
                </a:lnTo>
                <a:lnTo>
                  <a:pt x="17806" y="6285"/>
                </a:lnTo>
                <a:cubicBezTo>
                  <a:pt x="17768" y="5955"/>
                  <a:pt x="17689" y="5573"/>
                  <a:pt x="17631" y="5435"/>
                </a:cubicBezTo>
                <a:cubicBezTo>
                  <a:pt x="17507" y="5139"/>
                  <a:pt x="17385" y="5174"/>
                  <a:pt x="19836" y="4797"/>
                </a:cubicBezTo>
                <a:cubicBezTo>
                  <a:pt x="21330" y="4567"/>
                  <a:pt x="21600" y="4501"/>
                  <a:pt x="21600" y="4370"/>
                </a:cubicBezTo>
                <a:cubicBezTo>
                  <a:pt x="21600" y="4239"/>
                  <a:pt x="21330" y="4175"/>
                  <a:pt x="19818" y="3945"/>
                </a:cubicBezTo>
                <a:cubicBezTo>
                  <a:pt x="17907" y="3655"/>
                  <a:pt x="17637" y="3578"/>
                  <a:pt x="17498" y="3286"/>
                </a:cubicBezTo>
                <a:cubicBezTo>
                  <a:pt x="17322" y="2918"/>
                  <a:pt x="16092" y="2795"/>
                  <a:pt x="15374" y="3074"/>
                </a:cubicBezTo>
                <a:lnTo>
                  <a:pt x="14987" y="3224"/>
                </a:lnTo>
                <a:lnTo>
                  <a:pt x="12902" y="2915"/>
                </a:lnTo>
                <a:lnTo>
                  <a:pt x="10820" y="2605"/>
                </a:lnTo>
                <a:close/>
                <a:moveTo>
                  <a:pt x="10752" y="4486"/>
                </a:moveTo>
                <a:cubicBezTo>
                  <a:pt x="9474" y="4492"/>
                  <a:pt x="8202" y="4588"/>
                  <a:pt x="7525" y="4770"/>
                </a:cubicBezTo>
                <a:cubicBezTo>
                  <a:pt x="7116" y="4880"/>
                  <a:pt x="7117" y="4881"/>
                  <a:pt x="7159" y="5592"/>
                </a:cubicBezTo>
                <a:lnTo>
                  <a:pt x="7201" y="6304"/>
                </a:lnTo>
                <a:lnTo>
                  <a:pt x="7731" y="6442"/>
                </a:lnTo>
                <a:cubicBezTo>
                  <a:pt x="8024" y="6517"/>
                  <a:pt x="8651" y="6607"/>
                  <a:pt x="9127" y="6644"/>
                </a:cubicBezTo>
                <a:cubicBezTo>
                  <a:pt x="10822" y="6774"/>
                  <a:pt x="12919" y="6694"/>
                  <a:pt x="13989" y="6457"/>
                </a:cubicBezTo>
                <a:cubicBezTo>
                  <a:pt x="14524" y="6338"/>
                  <a:pt x="14535" y="6328"/>
                  <a:pt x="14258" y="6220"/>
                </a:cubicBezTo>
                <a:cubicBezTo>
                  <a:pt x="13847" y="6060"/>
                  <a:pt x="12955" y="5945"/>
                  <a:pt x="11697" y="5889"/>
                </a:cubicBezTo>
                <a:cubicBezTo>
                  <a:pt x="10566" y="5838"/>
                  <a:pt x="10215" y="5723"/>
                  <a:pt x="10404" y="5464"/>
                </a:cubicBezTo>
                <a:cubicBezTo>
                  <a:pt x="10531" y="5290"/>
                  <a:pt x="12154" y="5300"/>
                  <a:pt x="13487" y="5483"/>
                </a:cubicBezTo>
                <a:lnTo>
                  <a:pt x="14488" y="5621"/>
                </a:lnTo>
                <a:lnTo>
                  <a:pt x="14444" y="5229"/>
                </a:lnTo>
                <a:cubicBezTo>
                  <a:pt x="14406" y="4891"/>
                  <a:pt x="14345" y="4822"/>
                  <a:pt x="14010" y="4737"/>
                </a:cubicBezTo>
                <a:cubicBezTo>
                  <a:pt x="13313" y="4562"/>
                  <a:pt x="12029" y="4479"/>
                  <a:pt x="10752" y="4486"/>
                </a:cubicBezTo>
                <a:close/>
                <a:moveTo>
                  <a:pt x="10901" y="8006"/>
                </a:moveTo>
                <a:cubicBezTo>
                  <a:pt x="4489" y="8006"/>
                  <a:pt x="4244" y="8012"/>
                  <a:pt x="3752" y="8164"/>
                </a:cubicBezTo>
                <a:cubicBezTo>
                  <a:pt x="3472" y="8251"/>
                  <a:pt x="3109" y="8442"/>
                  <a:pt x="2945" y="8589"/>
                </a:cubicBezTo>
                <a:cubicBezTo>
                  <a:pt x="2653" y="8851"/>
                  <a:pt x="2644" y="8970"/>
                  <a:pt x="2644" y="13499"/>
                </a:cubicBezTo>
                <a:lnTo>
                  <a:pt x="2644" y="18140"/>
                </a:lnTo>
                <a:lnTo>
                  <a:pt x="2976" y="18420"/>
                </a:lnTo>
                <a:cubicBezTo>
                  <a:pt x="3158" y="18575"/>
                  <a:pt x="3524" y="18757"/>
                  <a:pt x="3786" y="18825"/>
                </a:cubicBezTo>
                <a:cubicBezTo>
                  <a:pt x="4201" y="18932"/>
                  <a:pt x="5116" y="18948"/>
                  <a:pt x="10888" y="18950"/>
                </a:cubicBezTo>
                <a:lnTo>
                  <a:pt x="17516" y="18953"/>
                </a:lnTo>
                <a:lnTo>
                  <a:pt x="18000" y="18778"/>
                </a:lnTo>
                <a:cubicBezTo>
                  <a:pt x="18266" y="18682"/>
                  <a:pt x="18606" y="18483"/>
                  <a:pt x="18757" y="18334"/>
                </a:cubicBezTo>
                <a:cubicBezTo>
                  <a:pt x="19018" y="18077"/>
                  <a:pt x="19032" y="17827"/>
                  <a:pt x="18995" y="13408"/>
                </a:cubicBezTo>
                <a:cubicBezTo>
                  <a:pt x="18957" y="8843"/>
                  <a:pt x="18950" y="8748"/>
                  <a:pt x="18653" y="8538"/>
                </a:cubicBezTo>
                <a:cubicBezTo>
                  <a:pt x="18486" y="8421"/>
                  <a:pt x="18165" y="8253"/>
                  <a:pt x="17942" y="8165"/>
                </a:cubicBezTo>
                <a:cubicBezTo>
                  <a:pt x="17546" y="8010"/>
                  <a:pt x="17376" y="8006"/>
                  <a:pt x="10901" y="8006"/>
                </a:cubicBezTo>
                <a:close/>
                <a:moveTo>
                  <a:pt x="10799" y="21006"/>
                </a:moveTo>
                <a:cubicBezTo>
                  <a:pt x="7492" y="21007"/>
                  <a:pt x="4185" y="21095"/>
                  <a:pt x="3843" y="21270"/>
                </a:cubicBezTo>
                <a:cubicBezTo>
                  <a:pt x="3706" y="21341"/>
                  <a:pt x="4422" y="21417"/>
                  <a:pt x="6098" y="21510"/>
                </a:cubicBezTo>
                <a:cubicBezTo>
                  <a:pt x="7727" y="21600"/>
                  <a:pt x="15843" y="21536"/>
                  <a:pt x="16947" y="21425"/>
                </a:cubicBezTo>
                <a:cubicBezTo>
                  <a:pt x="17458" y="21373"/>
                  <a:pt x="17821" y="21303"/>
                  <a:pt x="17754" y="21269"/>
                </a:cubicBezTo>
                <a:cubicBezTo>
                  <a:pt x="17413" y="21094"/>
                  <a:pt x="14106" y="21006"/>
                  <a:pt x="10799" y="210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9022092" y="11164093"/>
            <a:ext cx="6339816" cy="160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400">
                <a:solidFill>
                  <a:srgbClr val="009EE3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9EE3"/>
                </a:solidFill>
              </a:rPr>
              <a:t>école iPad</a:t>
            </a:r>
          </a:p>
        </p:txBody>
      </p:sp>
      <p:sp>
        <p:nvSpPr>
          <p:cNvPr id="121" name="Shape 121"/>
          <p:cNvSpPr/>
          <p:nvPr/>
        </p:nvSpPr>
        <p:spPr>
          <a:xfrm>
            <a:off x="7411275" y="758031"/>
            <a:ext cx="9561450" cy="312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760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>
                <a:solidFill>
                  <a:srgbClr val="009EE3"/>
                </a:solidFill>
              </a:rPr>
              <a:t>Sint-Jozef Sint-Pieter</a:t>
            </a:r>
            <a:endParaRPr>
              <a:solidFill>
                <a:srgbClr val="009EE3"/>
              </a:solidFill>
            </a:endParaRPr>
          </a:p>
          <a:p>
            <a:pPr>
              <a:defRPr sz="960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7600">
                <a:solidFill>
                  <a:srgbClr val="009EE3"/>
                </a:solidFill>
              </a:rPr>
              <a:t>Blankenberge</a:t>
            </a:r>
            <a:r>
              <a:rPr>
                <a:solidFill>
                  <a:srgbClr val="009EE3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_LGO7280.jpg"/>
          <p:cNvPicPr>
            <a:picLocks noChangeAspect="1"/>
          </p:cNvPicPr>
          <p:nvPr/>
        </p:nvPicPr>
        <p:blipFill>
          <a:blip r:embed="rId2">
            <a:extLst/>
          </a:blip>
          <a:srcRect l="20757" t="3601" r="6880" b="3601"/>
          <a:stretch>
            <a:fillRect/>
          </a:stretch>
        </p:blipFill>
        <p:spPr>
          <a:xfrm>
            <a:off x="6787492" y="-41000"/>
            <a:ext cx="17649508" cy="1379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-15965" y="-71324"/>
            <a:ext cx="7081647" cy="1379815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18" name="Shape 318"/>
          <p:cNvSpPr/>
          <p:nvPr/>
        </p:nvSpPr>
        <p:spPr>
          <a:xfrm>
            <a:off x="14922631" y="164926"/>
            <a:ext cx="6937884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7000">
                <a:solidFill>
                  <a:srgbClr val="009EE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implémentation</a:t>
            </a:r>
          </a:p>
        </p:txBody>
      </p:sp>
      <p:sp>
        <p:nvSpPr>
          <p:cNvPr id="319" name="Shape 319"/>
          <p:cNvSpPr/>
          <p:nvPr/>
        </p:nvSpPr>
        <p:spPr>
          <a:xfrm>
            <a:off x="13424031" y="164926"/>
            <a:ext cx="910464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7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6</a:t>
            </a:r>
          </a:p>
        </p:txBody>
      </p:sp>
      <p:sp>
        <p:nvSpPr>
          <p:cNvPr id="320" name="Shape 320"/>
          <p:cNvSpPr/>
          <p:nvPr/>
        </p:nvSpPr>
        <p:spPr>
          <a:xfrm>
            <a:off x="13391793" y="1686338"/>
            <a:ext cx="10991831" cy="1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321" name="Shape 321"/>
          <p:cNvSpPr/>
          <p:nvPr/>
        </p:nvSpPr>
        <p:spPr>
          <a:xfrm>
            <a:off x="98697" y="526965"/>
            <a:ext cx="7081648" cy="1260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2200"/>
              </a:spcBef>
              <a:defRPr sz="6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plan des étapes</a:t>
            </a:r>
          </a:p>
          <a:p>
            <a:pPr algn="l"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professeurs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formations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prêts à apprendre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débutants et intérimaires</a:t>
            </a:r>
          </a:p>
          <a:p>
            <a:pPr algn="l"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élèves et parents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journée de collecte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communication</a:t>
            </a:r>
          </a:p>
          <a:p>
            <a:pPr algn="l"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élèves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carrousel TIC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gestion des médias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concentration</a:t>
            </a:r>
          </a:p>
          <a:p>
            <a:pPr algn="l"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parents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soirée informatique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“café” iPad</a:t>
            </a:r>
          </a:p>
          <a:p>
            <a:pPr lvl="5" algn="l"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participation</a:t>
            </a:r>
          </a:p>
        </p:txBody>
      </p:sp>
      <p:sp>
        <p:nvSpPr>
          <p:cNvPr id="322" name="Shape 322"/>
          <p:cNvSpPr/>
          <p:nvPr/>
        </p:nvSpPr>
        <p:spPr>
          <a:xfrm>
            <a:off x="5730629" y="8281703"/>
            <a:ext cx="2487342" cy="2426194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9FE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23" name="Schermafbeelding 2016-09-15 om 20.20.02.png"/>
          <p:cNvPicPr>
            <a:picLocks noChangeAspect="1"/>
          </p:cNvPicPr>
          <p:nvPr/>
        </p:nvPicPr>
        <p:blipFill>
          <a:blip r:embed="rId3">
            <a:extLst/>
          </a:blip>
          <a:srcRect l="13533" t="11682" r="3763" b="3641"/>
          <a:stretch>
            <a:fillRect/>
          </a:stretch>
        </p:blipFill>
        <p:spPr>
          <a:xfrm>
            <a:off x="6217261" y="8418052"/>
            <a:ext cx="1564879" cy="1975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9" fill="norm" stroke="1" extrusionOk="0">
                <a:moveTo>
                  <a:pt x="8831" y="5"/>
                </a:moveTo>
                <a:cubicBezTo>
                  <a:pt x="8148" y="-25"/>
                  <a:pt x="7440" y="82"/>
                  <a:pt x="6776" y="338"/>
                </a:cubicBezTo>
                <a:cubicBezTo>
                  <a:pt x="4955" y="1039"/>
                  <a:pt x="4172" y="2923"/>
                  <a:pt x="5062" y="4460"/>
                </a:cubicBezTo>
                <a:lnTo>
                  <a:pt x="5308" y="4879"/>
                </a:lnTo>
                <a:lnTo>
                  <a:pt x="5144" y="5566"/>
                </a:lnTo>
                <a:cubicBezTo>
                  <a:pt x="5056" y="5942"/>
                  <a:pt x="5010" y="6299"/>
                  <a:pt x="5040" y="6361"/>
                </a:cubicBezTo>
                <a:cubicBezTo>
                  <a:pt x="5100" y="6484"/>
                  <a:pt x="5141" y="6477"/>
                  <a:pt x="6349" y="6145"/>
                </a:cubicBezTo>
                <a:cubicBezTo>
                  <a:pt x="7013" y="5962"/>
                  <a:pt x="7086" y="5959"/>
                  <a:pt x="7521" y="6063"/>
                </a:cubicBezTo>
                <a:cubicBezTo>
                  <a:pt x="8080" y="6195"/>
                  <a:pt x="9130" y="6194"/>
                  <a:pt x="9669" y="6063"/>
                </a:cubicBezTo>
                <a:cubicBezTo>
                  <a:pt x="10028" y="5975"/>
                  <a:pt x="10149" y="5987"/>
                  <a:pt x="11044" y="6222"/>
                </a:cubicBezTo>
                <a:cubicBezTo>
                  <a:pt x="11638" y="6379"/>
                  <a:pt x="12052" y="6452"/>
                  <a:pt x="12107" y="6408"/>
                </a:cubicBezTo>
                <a:cubicBezTo>
                  <a:pt x="12161" y="6365"/>
                  <a:pt x="12131" y="6057"/>
                  <a:pt x="12030" y="5622"/>
                </a:cubicBezTo>
                <a:lnTo>
                  <a:pt x="11865" y="4909"/>
                </a:lnTo>
                <a:lnTo>
                  <a:pt x="12172" y="4382"/>
                </a:lnTo>
                <a:cubicBezTo>
                  <a:pt x="12792" y="3321"/>
                  <a:pt x="12642" y="2196"/>
                  <a:pt x="11750" y="1241"/>
                </a:cubicBezTo>
                <a:cubicBezTo>
                  <a:pt x="11046" y="486"/>
                  <a:pt x="9969" y="55"/>
                  <a:pt x="8831" y="5"/>
                </a:cubicBezTo>
                <a:close/>
                <a:moveTo>
                  <a:pt x="3177" y="7160"/>
                </a:moveTo>
                <a:cubicBezTo>
                  <a:pt x="2999" y="7175"/>
                  <a:pt x="2831" y="7217"/>
                  <a:pt x="2690" y="7290"/>
                </a:cubicBezTo>
                <a:cubicBezTo>
                  <a:pt x="2188" y="7549"/>
                  <a:pt x="2065" y="7842"/>
                  <a:pt x="2065" y="8728"/>
                </a:cubicBezTo>
                <a:cubicBezTo>
                  <a:pt x="2065" y="9658"/>
                  <a:pt x="2220" y="9967"/>
                  <a:pt x="2777" y="10159"/>
                </a:cubicBezTo>
                <a:cubicBezTo>
                  <a:pt x="3472" y="10397"/>
                  <a:pt x="4361" y="10186"/>
                  <a:pt x="4645" y="9714"/>
                </a:cubicBezTo>
                <a:cubicBezTo>
                  <a:pt x="4894" y="9300"/>
                  <a:pt x="4877" y="8001"/>
                  <a:pt x="4618" y="7666"/>
                </a:cubicBezTo>
                <a:cubicBezTo>
                  <a:pt x="4344" y="7311"/>
                  <a:pt x="3713" y="7114"/>
                  <a:pt x="3177" y="7160"/>
                </a:cubicBezTo>
                <a:close/>
                <a:moveTo>
                  <a:pt x="10721" y="7160"/>
                </a:moveTo>
                <a:cubicBezTo>
                  <a:pt x="10433" y="7152"/>
                  <a:pt x="10144" y="7194"/>
                  <a:pt x="9959" y="7290"/>
                </a:cubicBezTo>
                <a:cubicBezTo>
                  <a:pt x="9408" y="7575"/>
                  <a:pt x="9330" y="7807"/>
                  <a:pt x="9329" y="9096"/>
                </a:cubicBezTo>
                <a:lnTo>
                  <a:pt x="9329" y="10275"/>
                </a:lnTo>
                <a:lnTo>
                  <a:pt x="10704" y="10275"/>
                </a:lnTo>
                <a:lnTo>
                  <a:pt x="12079" y="10275"/>
                </a:lnTo>
                <a:lnTo>
                  <a:pt x="12079" y="9109"/>
                </a:lnTo>
                <a:cubicBezTo>
                  <a:pt x="12079" y="7820"/>
                  <a:pt x="12011" y="7626"/>
                  <a:pt x="11482" y="7329"/>
                </a:cubicBezTo>
                <a:cubicBezTo>
                  <a:pt x="11294" y="7223"/>
                  <a:pt x="11008" y="7168"/>
                  <a:pt x="10721" y="7160"/>
                </a:cubicBezTo>
                <a:close/>
                <a:moveTo>
                  <a:pt x="15125" y="7164"/>
                </a:moveTo>
                <a:cubicBezTo>
                  <a:pt x="14701" y="7115"/>
                  <a:pt x="14244" y="7215"/>
                  <a:pt x="13903" y="7484"/>
                </a:cubicBezTo>
                <a:cubicBezTo>
                  <a:pt x="13603" y="7721"/>
                  <a:pt x="13597" y="7729"/>
                  <a:pt x="13569" y="8629"/>
                </a:cubicBezTo>
                <a:cubicBezTo>
                  <a:pt x="13544" y="9436"/>
                  <a:pt x="13565" y="9568"/>
                  <a:pt x="13744" y="9796"/>
                </a:cubicBezTo>
                <a:cubicBezTo>
                  <a:pt x="13856" y="9937"/>
                  <a:pt x="14090" y="10099"/>
                  <a:pt x="14265" y="10159"/>
                </a:cubicBezTo>
                <a:cubicBezTo>
                  <a:pt x="14959" y="10397"/>
                  <a:pt x="15848" y="10186"/>
                  <a:pt x="16133" y="9714"/>
                </a:cubicBezTo>
                <a:cubicBezTo>
                  <a:pt x="16360" y="9336"/>
                  <a:pt x="16364" y="8119"/>
                  <a:pt x="16138" y="7743"/>
                </a:cubicBezTo>
                <a:cubicBezTo>
                  <a:pt x="15939" y="7411"/>
                  <a:pt x="15549" y="7214"/>
                  <a:pt x="15125" y="7164"/>
                </a:cubicBezTo>
                <a:close/>
                <a:moveTo>
                  <a:pt x="14906" y="10591"/>
                </a:moveTo>
                <a:cubicBezTo>
                  <a:pt x="14493" y="10583"/>
                  <a:pt x="14079" y="10685"/>
                  <a:pt x="13761" y="10919"/>
                </a:cubicBezTo>
                <a:cubicBezTo>
                  <a:pt x="13187" y="11341"/>
                  <a:pt x="13212" y="11131"/>
                  <a:pt x="13158" y="16393"/>
                </a:cubicBezTo>
                <a:lnTo>
                  <a:pt x="13109" y="21233"/>
                </a:lnTo>
                <a:lnTo>
                  <a:pt x="12813" y="21233"/>
                </a:lnTo>
                <a:lnTo>
                  <a:pt x="12517" y="21233"/>
                </a:lnTo>
                <a:lnTo>
                  <a:pt x="12468" y="16393"/>
                </a:lnTo>
                <a:cubicBezTo>
                  <a:pt x="12423" y="11975"/>
                  <a:pt x="12406" y="11530"/>
                  <a:pt x="12249" y="11304"/>
                </a:cubicBezTo>
                <a:cubicBezTo>
                  <a:pt x="11657" y="10449"/>
                  <a:pt x="10100" y="10335"/>
                  <a:pt x="9367" y="11092"/>
                </a:cubicBezTo>
                <a:lnTo>
                  <a:pt x="9083" y="11386"/>
                </a:lnTo>
                <a:lnTo>
                  <a:pt x="9033" y="16311"/>
                </a:lnTo>
                <a:lnTo>
                  <a:pt x="8984" y="21233"/>
                </a:lnTo>
                <a:lnTo>
                  <a:pt x="7116" y="21233"/>
                </a:lnTo>
                <a:lnTo>
                  <a:pt x="5253" y="21233"/>
                </a:lnTo>
                <a:lnTo>
                  <a:pt x="5253" y="18018"/>
                </a:lnTo>
                <a:lnTo>
                  <a:pt x="5253" y="14808"/>
                </a:lnTo>
                <a:lnTo>
                  <a:pt x="6661" y="14769"/>
                </a:lnTo>
                <a:cubicBezTo>
                  <a:pt x="7994" y="14732"/>
                  <a:pt x="8078" y="14717"/>
                  <a:pt x="8255" y="14544"/>
                </a:cubicBezTo>
                <a:cubicBezTo>
                  <a:pt x="8517" y="14289"/>
                  <a:pt x="8500" y="13873"/>
                  <a:pt x="8217" y="13650"/>
                </a:cubicBezTo>
                <a:cubicBezTo>
                  <a:pt x="8010" y="13486"/>
                  <a:pt x="7882" y="13468"/>
                  <a:pt x="6749" y="13434"/>
                </a:cubicBezTo>
                <a:cubicBezTo>
                  <a:pt x="6004" y="13411"/>
                  <a:pt x="5453" y="13359"/>
                  <a:pt x="5369" y="13304"/>
                </a:cubicBezTo>
                <a:cubicBezTo>
                  <a:pt x="5267" y="13238"/>
                  <a:pt x="5214" y="12978"/>
                  <a:pt x="5188" y="12375"/>
                </a:cubicBezTo>
                <a:cubicBezTo>
                  <a:pt x="5155" y="11613"/>
                  <a:pt x="5126" y="11512"/>
                  <a:pt x="4875" y="11213"/>
                </a:cubicBezTo>
                <a:cubicBezTo>
                  <a:pt x="4296" y="10522"/>
                  <a:pt x="3013" y="10376"/>
                  <a:pt x="2273" y="10919"/>
                </a:cubicBezTo>
                <a:cubicBezTo>
                  <a:pt x="1699" y="11341"/>
                  <a:pt x="1724" y="11131"/>
                  <a:pt x="1671" y="16393"/>
                </a:cubicBezTo>
                <a:lnTo>
                  <a:pt x="1622" y="21233"/>
                </a:lnTo>
                <a:lnTo>
                  <a:pt x="811" y="21254"/>
                </a:lnTo>
                <a:cubicBezTo>
                  <a:pt x="179" y="21272"/>
                  <a:pt x="0" y="21304"/>
                  <a:pt x="0" y="21393"/>
                </a:cubicBezTo>
                <a:cubicBezTo>
                  <a:pt x="0" y="21484"/>
                  <a:pt x="193" y="21505"/>
                  <a:pt x="1030" y="21505"/>
                </a:cubicBezTo>
                <a:lnTo>
                  <a:pt x="2060" y="21505"/>
                </a:lnTo>
                <a:lnTo>
                  <a:pt x="2087" y="18580"/>
                </a:lnTo>
                <a:lnTo>
                  <a:pt x="2109" y="15659"/>
                </a:lnTo>
                <a:lnTo>
                  <a:pt x="3435" y="15659"/>
                </a:lnTo>
                <a:lnTo>
                  <a:pt x="4760" y="15659"/>
                </a:lnTo>
                <a:lnTo>
                  <a:pt x="4788" y="18580"/>
                </a:lnTo>
                <a:lnTo>
                  <a:pt x="4815" y="21505"/>
                </a:lnTo>
                <a:lnTo>
                  <a:pt x="7072" y="21505"/>
                </a:lnTo>
                <a:lnTo>
                  <a:pt x="9324" y="21505"/>
                </a:lnTo>
                <a:lnTo>
                  <a:pt x="9351" y="18580"/>
                </a:lnTo>
                <a:lnTo>
                  <a:pt x="9378" y="15659"/>
                </a:lnTo>
                <a:lnTo>
                  <a:pt x="10704" y="15659"/>
                </a:lnTo>
                <a:lnTo>
                  <a:pt x="12030" y="15659"/>
                </a:lnTo>
                <a:lnTo>
                  <a:pt x="12052" y="18580"/>
                </a:lnTo>
                <a:lnTo>
                  <a:pt x="12079" y="21505"/>
                </a:lnTo>
                <a:lnTo>
                  <a:pt x="12813" y="21505"/>
                </a:lnTo>
                <a:lnTo>
                  <a:pt x="13547" y="21505"/>
                </a:lnTo>
                <a:lnTo>
                  <a:pt x="13575" y="18580"/>
                </a:lnTo>
                <a:lnTo>
                  <a:pt x="13597" y="15659"/>
                </a:lnTo>
                <a:lnTo>
                  <a:pt x="14287" y="15659"/>
                </a:lnTo>
                <a:cubicBezTo>
                  <a:pt x="14952" y="15659"/>
                  <a:pt x="14970" y="15665"/>
                  <a:pt x="14972" y="15853"/>
                </a:cubicBezTo>
                <a:cubicBezTo>
                  <a:pt x="14973" y="16036"/>
                  <a:pt x="15011" y="16046"/>
                  <a:pt x="15612" y="16082"/>
                </a:cubicBezTo>
                <a:lnTo>
                  <a:pt x="16248" y="16121"/>
                </a:lnTo>
                <a:lnTo>
                  <a:pt x="16275" y="18817"/>
                </a:lnTo>
                <a:lnTo>
                  <a:pt x="16303" y="21509"/>
                </a:lnTo>
                <a:lnTo>
                  <a:pt x="17108" y="21488"/>
                </a:lnTo>
                <a:lnTo>
                  <a:pt x="17919" y="21466"/>
                </a:lnTo>
                <a:lnTo>
                  <a:pt x="17968" y="20031"/>
                </a:lnTo>
                <a:lnTo>
                  <a:pt x="18017" y="18601"/>
                </a:lnTo>
                <a:lnTo>
                  <a:pt x="18680" y="18580"/>
                </a:lnTo>
                <a:cubicBezTo>
                  <a:pt x="19171" y="18563"/>
                  <a:pt x="19343" y="18527"/>
                  <a:pt x="19343" y="18446"/>
                </a:cubicBezTo>
                <a:cubicBezTo>
                  <a:pt x="19343" y="18365"/>
                  <a:pt x="19171" y="18329"/>
                  <a:pt x="18680" y="18312"/>
                </a:cubicBezTo>
                <a:lnTo>
                  <a:pt x="18017" y="18290"/>
                </a:lnTo>
                <a:lnTo>
                  <a:pt x="17990" y="16951"/>
                </a:lnTo>
                <a:lnTo>
                  <a:pt x="17963" y="15611"/>
                </a:lnTo>
                <a:lnTo>
                  <a:pt x="18253" y="15382"/>
                </a:lnTo>
                <a:cubicBezTo>
                  <a:pt x="18615" y="15097"/>
                  <a:pt x="19027" y="15080"/>
                  <a:pt x="19409" y="15339"/>
                </a:cubicBezTo>
                <a:lnTo>
                  <a:pt x="19688" y="15529"/>
                </a:lnTo>
                <a:lnTo>
                  <a:pt x="19737" y="18498"/>
                </a:lnTo>
                <a:lnTo>
                  <a:pt x="19787" y="21466"/>
                </a:lnTo>
                <a:lnTo>
                  <a:pt x="20691" y="21488"/>
                </a:lnTo>
                <a:cubicBezTo>
                  <a:pt x="21443" y="21506"/>
                  <a:pt x="21600" y="21493"/>
                  <a:pt x="21600" y="21397"/>
                </a:cubicBezTo>
                <a:cubicBezTo>
                  <a:pt x="21600" y="21307"/>
                  <a:pt x="21441" y="21276"/>
                  <a:pt x="20888" y="21259"/>
                </a:cubicBezTo>
                <a:lnTo>
                  <a:pt x="20176" y="21233"/>
                </a:lnTo>
                <a:lnTo>
                  <a:pt x="20126" y="18368"/>
                </a:lnTo>
                <a:cubicBezTo>
                  <a:pt x="20090" y="16243"/>
                  <a:pt x="20044" y="15459"/>
                  <a:pt x="19951" y="15331"/>
                </a:cubicBezTo>
                <a:cubicBezTo>
                  <a:pt x="19562" y="14793"/>
                  <a:pt x="18138" y="14793"/>
                  <a:pt x="17749" y="15331"/>
                </a:cubicBezTo>
                <a:cubicBezTo>
                  <a:pt x="17656" y="15459"/>
                  <a:pt x="17610" y="16243"/>
                  <a:pt x="17574" y="18368"/>
                </a:cubicBezTo>
                <a:lnTo>
                  <a:pt x="17524" y="21233"/>
                </a:lnTo>
                <a:lnTo>
                  <a:pt x="17201" y="21259"/>
                </a:lnTo>
                <a:cubicBezTo>
                  <a:pt x="16563" y="21307"/>
                  <a:pt x="16597" y="21575"/>
                  <a:pt x="16599" y="16359"/>
                </a:cubicBezTo>
                <a:cubicBezTo>
                  <a:pt x="16599" y="13751"/>
                  <a:pt x="16570" y="11549"/>
                  <a:pt x="16533" y="11468"/>
                </a:cubicBezTo>
                <a:cubicBezTo>
                  <a:pt x="16282" y="10923"/>
                  <a:pt x="15594" y="10603"/>
                  <a:pt x="14906" y="10591"/>
                </a:cubicBezTo>
                <a:close/>
                <a:moveTo>
                  <a:pt x="19118" y="11727"/>
                </a:moveTo>
                <a:cubicBezTo>
                  <a:pt x="18949" y="11711"/>
                  <a:pt x="18771" y="11723"/>
                  <a:pt x="18593" y="11762"/>
                </a:cubicBezTo>
                <a:cubicBezTo>
                  <a:pt x="17896" y="11913"/>
                  <a:pt x="17637" y="12288"/>
                  <a:pt x="17513" y="13313"/>
                </a:cubicBezTo>
                <a:cubicBezTo>
                  <a:pt x="17438" y="13938"/>
                  <a:pt x="17578" y="14258"/>
                  <a:pt x="18012" y="14466"/>
                </a:cubicBezTo>
                <a:cubicBezTo>
                  <a:pt x="18566" y="14733"/>
                  <a:pt x="19533" y="14601"/>
                  <a:pt x="19847" y="14216"/>
                </a:cubicBezTo>
                <a:cubicBezTo>
                  <a:pt x="20101" y="13905"/>
                  <a:pt x="20331" y="12813"/>
                  <a:pt x="20214" y="12479"/>
                </a:cubicBezTo>
                <a:cubicBezTo>
                  <a:pt x="20067" y="12059"/>
                  <a:pt x="19628" y="11776"/>
                  <a:pt x="19118" y="11727"/>
                </a:cubicBezTo>
                <a:close/>
                <a:moveTo>
                  <a:pt x="14303" y="16212"/>
                </a:moveTo>
                <a:cubicBezTo>
                  <a:pt x="14268" y="16240"/>
                  <a:pt x="14237" y="17445"/>
                  <a:pt x="14237" y="18886"/>
                </a:cubicBezTo>
                <a:cubicBezTo>
                  <a:pt x="14237" y="21455"/>
                  <a:pt x="14242" y="21505"/>
                  <a:pt x="14435" y="21505"/>
                </a:cubicBezTo>
                <a:cubicBezTo>
                  <a:pt x="14627" y="21505"/>
                  <a:pt x="14632" y="21454"/>
                  <a:pt x="14632" y="18921"/>
                </a:cubicBezTo>
                <a:cubicBezTo>
                  <a:pt x="14632" y="16853"/>
                  <a:pt x="14606" y="16320"/>
                  <a:pt x="14500" y="16251"/>
                </a:cubicBezTo>
                <a:cubicBezTo>
                  <a:pt x="14428" y="16203"/>
                  <a:pt x="14339" y="16184"/>
                  <a:pt x="14303" y="16212"/>
                </a:cubicBezTo>
                <a:close/>
                <a:moveTo>
                  <a:pt x="3928" y="16238"/>
                </a:moveTo>
                <a:cubicBezTo>
                  <a:pt x="3735" y="16238"/>
                  <a:pt x="3731" y="16292"/>
                  <a:pt x="3731" y="18874"/>
                </a:cubicBezTo>
                <a:cubicBezTo>
                  <a:pt x="3731" y="21455"/>
                  <a:pt x="3735" y="21505"/>
                  <a:pt x="3928" y="21505"/>
                </a:cubicBezTo>
                <a:cubicBezTo>
                  <a:pt x="4120" y="21505"/>
                  <a:pt x="4125" y="21455"/>
                  <a:pt x="4125" y="18874"/>
                </a:cubicBezTo>
                <a:cubicBezTo>
                  <a:pt x="4125" y="16292"/>
                  <a:pt x="4120" y="16238"/>
                  <a:pt x="3928" y="16238"/>
                </a:cubicBezTo>
                <a:close/>
                <a:moveTo>
                  <a:pt x="10704" y="16238"/>
                </a:moveTo>
                <a:cubicBezTo>
                  <a:pt x="10512" y="16238"/>
                  <a:pt x="10507" y="16292"/>
                  <a:pt x="10507" y="18874"/>
                </a:cubicBezTo>
                <a:cubicBezTo>
                  <a:pt x="10507" y="21455"/>
                  <a:pt x="10512" y="21505"/>
                  <a:pt x="10704" y="21505"/>
                </a:cubicBezTo>
                <a:cubicBezTo>
                  <a:pt x="10897" y="21505"/>
                  <a:pt x="10901" y="21455"/>
                  <a:pt x="10901" y="18874"/>
                </a:cubicBezTo>
                <a:cubicBezTo>
                  <a:pt x="10901" y="16292"/>
                  <a:pt x="10897" y="16238"/>
                  <a:pt x="10704" y="16238"/>
                </a:cubicBezTo>
                <a:close/>
                <a:moveTo>
                  <a:pt x="18461" y="18947"/>
                </a:moveTo>
                <a:cubicBezTo>
                  <a:pt x="18273" y="18947"/>
                  <a:pt x="18264" y="19000"/>
                  <a:pt x="18264" y="20226"/>
                </a:cubicBezTo>
                <a:cubicBezTo>
                  <a:pt x="18264" y="21452"/>
                  <a:pt x="18273" y="21505"/>
                  <a:pt x="18461" y="21505"/>
                </a:cubicBezTo>
                <a:cubicBezTo>
                  <a:pt x="18650" y="21505"/>
                  <a:pt x="18653" y="21452"/>
                  <a:pt x="18653" y="20226"/>
                </a:cubicBezTo>
                <a:cubicBezTo>
                  <a:pt x="18653" y="19000"/>
                  <a:pt x="18650" y="18947"/>
                  <a:pt x="18461" y="1894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_LGO7063.jpg"/>
          <p:cNvPicPr>
            <a:picLocks noChangeAspect="1"/>
          </p:cNvPicPr>
          <p:nvPr/>
        </p:nvPicPr>
        <p:blipFill>
          <a:blip r:embed="rId2">
            <a:extLst/>
          </a:blip>
          <a:srcRect l="18" t="0" r="18" b="0"/>
          <a:stretch>
            <a:fillRect/>
          </a:stretch>
        </p:blipFill>
        <p:spPr>
          <a:xfrm flipH="1"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987809" y="2032599"/>
            <a:ext cx="689165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les possibilités de l’iPad</a:t>
            </a:r>
          </a:p>
        </p:txBody>
      </p:sp>
      <p:sp>
        <p:nvSpPr>
          <p:cNvPr id="327" name="Shape 327"/>
          <p:cNvSpPr/>
          <p:nvPr/>
        </p:nvSpPr>
        <p:spPr>
          <a:xfrm>
            <a:off x="997489" y="3047389"/>
            <a:ext cx="695261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les applications de base</a:t>
            </a:r>
          </a:p>
        </p:txBody>
      </p:sp>
      <p:sp>
        <p:nvSpPr>
          <p:cNvPr id="328" name="Shape 328"/>
          <p:cNvSpPr/>
          <p:nvPr/>
        </p:nvSpPr>
        <p:spPr>
          <a:xfrm>
            <a:off x="1025112" y="4151374"/>
            <a:ext cx="442404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l’augmentation</a:t>
            </a:r>
          </a:p>
        </p:txBody>
      </p:sp>
      <p:sp>
        <p:nvSpPr>
          <p:cNvPr id="329" name="Shape 329"/>
          <p:cNvSpPr/>
          <p:nvPr/>
        </p:nvSpPr>
        <p:spPr>
          <a:xfrm>
            <a:off x="1012297" y="10093643"/>
            <a:ext cx="15176501" cy="3101976"/>
          </a:xfrm>
          <a:prstGeom prst="rect">
            <a:avLst/>
          </a:prstGeom>
          <a:solidFill>
            <a:srgbClr val="009FE3"/>
          </a:solidFill>
          <a:ln w="63500">
            <a:solidFill>
              <a:srgbClr val="009FE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Emploi des médias, de l’iCloud et de la mobilité.</a:t>
            </a:r>
            <a:br/>
            <a:r>
              <a:t>Emploi de Showbie, BookWidgets et PDF Expert.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Pages, Keynote et Numbers pour rédiger des documents.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Blogs, iTunes U et iBooks Author comme platformes d’étude.</a:t>
            </a:r>
          </a:p>
        </p:txBody>
      </p:sp>
      <p:grpSp>
        <p:nvGrpSpPr>
          <p:cNvPr id="333" name="Group 333"/>
          <p:cNvGrpSpPr/>
          <p:nvPr/>
        </p:nvGrpSpPr>
        <p:grpSpPr>
          <a:xfrm>
            <a:off x="-19844" y="278217"/>
            <a:ext cx="11820018" cy="1521413"/>
            <a:chOff x="0" y="0"/>
            <a:chExt cx="11820017" cy="1521412"/>
          </a:xfrm>
        </p:grpSpPr>
        <p:sp>
          <p:nvSpPr>
            <p:cNvPr id="330" name="Shape 330"/>
            <p:cNvSpPr/>
            <p:nvPr/>
          </p:nvSpPr>
          <p:spPr>
            <a:xfrm>
              <a:off x="1927225" y="0"/>
              <a:ext cx="4746499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le contenu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7</a:t>
              </a:r>
            </a:p>
          </p:txBody>
        </p:sp>
        <p:sp>
          <p:nvSpPr>
            <p:cNvPr id="332" name="Shape 332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34" name="Shape 334"/>
          <p:cNvSpPr/>
          <p:nvPr/>
        </p:nvSpPr>
        <p:spPr>
          <a:xfrm>
            <a:off x="13558600" y="8567312"/>
            <a:ext cx="2487342" cy="2426194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9FE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35" name="Shape 335"/>
          <p:cNvSpPr/>
          <p:nvPr/>
        </p:nvSpPr>
        <p:spPr>
          <a:xfrm>
            <a:off x="1025112" y="5255359"/>
            <a:ext cx="6423661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les maisons d’édition?</a:t>
            </a:r>
          </a:p>
        </p:txBody>
      </p:sp>
      <p:sp>
        <p:nvSpPr>
          <p:cNvPr id="336" name="Shape 336"/>
          <p:cNvSpPr/>
          <p:nvPr/>
        </p:nvSpPr>
        <p:spPr>
          <a:xfrm>
            <a:off x="1025112" y="6359343"/>
            <a:ext cx="7787641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le papier ou le numérique?</a:t>
            </a:r>
          </a:p>
        </p:txBody>
      </p:sp>
      <p:pic>
        <p:nvPicPr>
          <p:cNvPr id="337" name="Schermafbeelding 2016-09-15 om 20.19.50.png"/>
          <p:cNvPicPr>
            <a:picLocks noChangeAspect="1"/>
          </p:cNvPicPr>
          <p:nvPr/>
        </p:nvPicPr>
        <p:blipFill>
          <a:blip r:embed="rId3">
            <a:extLst/>
          </a:blip>
          <a:srcRect l="15492" t="20793" r="5581" b="8745"/>
          <a:stretch>
            <a:fillRect/>
          </a:stretch>
        </p:blipFill>
        <p:spPr>
          <a:xfrm>
            <a:off x="14026372" y="8933080"/>
            <a:ext cx="1551798" cy="1694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17366" y="0"/>
                </a:moveTo>
                <a:cubicBezTo>
                  <a:pt x="17005" y="1"/>
                  <a:pt x="16655" y="68"/>
                  <a:pt x="16438" y="198"/>
                </a:cubicBezTo>
                <a:cubicBezTo>
                  <a:pt x="15975" y="476"/>
                  <a:pt x="15605" y="1066"/>
                  <a:pt x="15605" y="1528"/>
                </a:cubicBezTo>
                <a:cubicBezTo>
                  <a:pt x="15605" y="1739"/>
                  <a:pt x="15491" y="2116"/>
                  <a:pt x="15351" y="2368"/>
                </a:cubicBezTo>
                <a:cubicBezTo>
                  <a:pt x="15049" y="2910"/>
                  <a:pt x="15027" y="3182"/>
                  <a:pt x="15285" y="3182"/>
                </a:cubicBezTo>
                <a:cubicBezTo>
                  <a:pt x="15388" y="3182"/>
                  <a:pt x="15593" y="3394"/>
                  <a:pt x="15737" y="3653"/>
                </a:cubicBezTo>
                <a:cubicBezTo>
                  <a:pt x="15881" y="3912"/>
                  <a:pt x="16181" y="4225"/>
                  <a:pt x="16405" y="4351"/>
                </a:cubicBezTo>
                <a:cubicBezTo>
                  <a:pt x="16869" y="4610"/>
                  <a:pt x="17828" y="4660"/>
                  <a:pt x="18337" y="4447"/>
                </a:cubicBezTo>
                <a:cubicBezTo>
                  <a:pt x="18517" y="4372"/>
                  <a:pt x="18794" y="4125"/>
                  <a:pt x="18950" y="3895"/>
                </a:cubicBezTo>
                <a:cubicBezTo>
                  <a:pt x="19193" y="3537"/>
                  <a:pt x="19231" y="3314"/>
                  <a:pt x="19231" y="2312"/>
                </a:cubicBezTo>
                <a:cubicBezTo>
                  <a:pt x="19231" y="975"/>
                  <a:pt x="19040" y="517"/>
                  <a:pt x="18365" y="193"/>
                </a:cubicBezTo>
                <a:cubicBezTo>
                  <a:pt x="18095" y="63"/>
                  <a:pt x="17726" y="0"/>
                  <a:pt x="17366" y="0"/>
                </a:cubicBezTo>
                <a:close/>
                <a:moveTo>
                  <a:pt x="10626" y="1437"/>
                </a:moveTo>
                <a:cubicBezTo>
                  <a:pt x="10507" y="1437"/>
                  <a:pt x="9596" y="2067"/>
                  <a:pt x="8611" y="2838"/>
                </a:cubicBezTo>
                <a:cubicBezTo>
                  <a:pt x="7123" y="4003"/>
                  <a:pt x="6843" y="4275"/>
                  <a:pt x="6944" y="4442"/>
                </a:cubicBezTo>
                <a:cubicBezTo>
                  <a:pt x="7011" y="4552"/>
                  <a:pt x="7780" y="5294"/>
                  <a:pt x="8655" y="6091"/>
                </a:cubicBezTo>
                <a:cubicBezTo>
                  <a:pt x="10110" y="7416"/>
                  <a:pt x="10275" y="7527"/>
                  <a:pt x="10543" y="7416"/>
                </a:cubicBezTo>
                <a:cubicBezTo>
                  <a:pt x="10805" y="7308"/>
                  <a:pt x="10927" y="7375"/>
                  <a:pt x="11691" y="8033"/>
                </a:cubicBezTo>
                <a:cubicBezTo>
                  <a:pt x="12653" y="8862"/>
                  <a:pt x="13467" y="9169"/>
                  <a:pt x="14545" y="9106"/>
                </a:cubicBezTo>
                <a:lnTo>
                  <a:pt x="15158" y="9070"/>
                </a:lnTo>
                <a:lnTo>
                  <a:pt x="15158" y="15075"/>
                </a:lnTo>
                <a:lnTo>
                  <a:pt x="15158" y="21074"/>
                </a:lnTo>
                <a:lnTo>
                  <a:pt x="11481" y="21074"/>
                </a:lnTo>
                <a:lnTo>
                  <a:pt x="7811" y="21074"/>
                </a:lnTo>
                <a:lnTo>
                  <a:pt x="7833" y="19248"/>
                </a:lnTo>
                <a:cubicBezTo>
                  <a:pt x="7862" y="17160"/>
                  <a:pt x="7758" y="16807"/>
                  <a:pt x="7010" y="16521"/>
                </a:cubicBezTo>
                <a:lnTo>
                  <a:pt x="6574" y="16349"/>
                </a:lnTo>
                <a:lnTo>
                  <a:pt x="6574" y="15363"/>
                </a:lnTo>
                <a:lnTo>
                  <a:pt x="6574" y="14371"/>
                </a:lnTo>
                <a:lnTo>
                  <a:pt x="8898" y="12561"/>
                </a:lnTo>
                <a:cubicBezTo>
                  <a:pt x="10175" y="11563"/>
                  <a:pt x="11233" y="10646"/>
                  <a:pt x="11255" y="10522"/>
                </a:cubicBezTo>
                <a:cubicBezTo>
                  <a:pt x="11294" y="10304"/>
                  <a:pt x="11193" y="10294"/>
                  <a:pt x="8473" y="10294"/>
                </a:cubicBezTo>
                <a:lnTo>
                  <a:pt x="5652" y="10294"/>
                </a:lnTo>
                <a:lnTo>
                  <a:pt x="5216" y="9945"/>
                </a:lnTo>
                <a:cubicBezTo>
                  <a:pt x="4671" y="9507"/>
                  <a:pt x="4406" y="9504"/>
                  <a:pt x="3864" y="9940"/>
                </a:cubicBezTo>
                <a:cubicBezTo>
                  <a:pt x="3438" y="10283"/>
                  <a:pt x="3413" y="10287"/>
                  <a:pt x="1728" y="10320"/>
                </a:cubicBezTo>
                <a:cubicBezTo>
                  <a:pt x="330" y="10346"/>
                  <a:pt x="23" y="10384"/>
                  <a:pt x="0" y="10527"/>
                </a:cubicBezTo>
                <a:cubicBezTo>
                  <a:pt x="-17" y="10629"/>
                  <a:pt x="952" y="11462"/>
                  <a:pt x="2313" y="12510"/>
                </a:cubicBezTo>
                <a:lnTo>
                  <a:pt x="4659" y="14316"/>
                </a:lnTo>
                <a:lnTo>
                  <a:pt x="4664" y="15328"/>
                </a:lnTo>
                <a:lnTo>
                  <a:pt x="4664" y="16344"/>
                </a:lnTo>
                <a:lnTo>
                  <a:pt x="4239" y="16531"/>
                </a:lnTo>
                <a:cubicBezTo>
                  <a:pt x="3493" y="16856"/>
                  <a:pt x="3369" y="17235"/>
                  <a:pt x="3417" y="19096"/>
                </a:cubicBezTo>
                <a:cubicBezTo>
                  <a:pt x="3440" y="19994"/>
                  <a:pt x="3487" y="20806"/>
                  <a:pt x="3522" y="20902"/>
                </a:cubicBezTo>
                <a:cubicBezTo>
                  <a:pt x="3573" y="21046"/>
                  <a:pt x="3382" y="21087"/>
                  <a:pt x="2440" y="21135"/>
                </a:cubicBezTo>
                <a:cubicBezTo>
                  <a:pt x="1480" y="21184"/>
                  <a:pt x="1294" y="21226"/>
                  <a:pt x="1258" y="21398"/>
                </a:cubicBezTo>
                <a:cubicBezTo>
                  <a:pt x="1218" y="21592"/>
                  <a:pt x="1602" y="21598"/>
                  <a:pt x="8440" y="21570"/>
                </a:cubicBezTo>
                <a:lnTo>
                  <a:pt x="15671" y="21539"/>
                </a:lnTo>
                <a:lnTo>
                  <a:pt x="15732" y="17169"/>
                </a:lnTo>
                <a:lnTo>
                  <a:pt x="15798" y="12798"/>
                </a:lnTo>
                <a:lnTo>
                  <a:pt x="17449" y="12798"/>
                </a:lnTo>
                <a:lnTo>
                  <a:pt x="19105" y="12798"/>
                </a:lnTo>
                <a:lnTo>
                  <a:pt x="19132" y="17199"/>
                </a:lnTo>
                <a:lnTo>
                  <a:pt x="19171" y="21600"/>
                </a:lnTo>
                <a:lnTo>
                  <a:pt x="20374" y="21600"/>
                </a:lnTo>
                <a:cubicBezTo>
                  <a:pt x="21355" y="21600"/>
                  <a:pt x="21583" y="21568"/>
                  <a:pt x="21583" y="21428"/>
                </a:cubicBezTo>
                <a:cubicBezTo>
                  <a:pt x="21583" y="21231"/>
                  <a:pt x="21279" y="21148"/>
                  <a:pt x="20374" y="21104"/>
                </a:cubicBezTo>
                <a:lnTo>
                  <a:pt x="19739" y="21074"/>
                </a:lnTo>
                <a:lnTo>
                  <a:pt x="19673" y="13790"/>
                </a:lnTo>
                <a:lnTo>
                  <a:pt x="19612" y="6506"/>
                </a:lnTo>
                <a:lnTo>
                  <a:pt x="19314" y="6066"/>
                </a:lnTo>
                <a:cubicBezTo>
                  <a:pt x="18928" y="5496"/>
                  <a:pt x="18218" y="5165"/>
                  <a:pt x="17382" y="5165"/>
                </a:cubicBezTo>
                <a:cubicBezTo>
                  <a:pt x="16626" y="5165"/>
                  <a:pt x="16374" y="5272"/>
                  <a:pt x="15643" y="5883"/>
                </a:cubicBezTo>
                <a:cubicBezTo>
                  <a:pt x="15348" y="6131"/>
                  <a:pt x="15037" y="6329"/>
                  <a:pt x="14959" y="6329"/>
                </a:cubicBezTo>
                <a:cubicBezTo>
                  <a:pt x="14881" y="6329"/>
                  <a:pt x="14421" y="5977"/>
                  <a:pt x="13938" y="5550"/>
                </a:cubicBezTo>
                <a:lnTo>
                  <a:pt x="13055" y="4776"/>
                </a:lnTo>
                <a:lnTo>
                  <a:pt x="13314" y="4523"/>
                </a:lnTo>
                <a:cubicBezTo>
                  <a:pt x="13455" y="4386"/>
                  <a:pt x="13568" y="4199"/>
                  <a:pt x="13568" y="4108"/>
                </a:cubicBezTo>
                <a:cubicBezTo>
                  <a:pt x="13568" y="3872"/>
                  <a:pt x="10886" y="1437"/>
                  <a:pt x="10626" y="1437"/>
                </a:cubicBezTo>
                <a:close/>
                <a:moveTo>
                  <a:pt x="5923" y="5747"/>
                </a:moveTo>
                <a:cubicBezTo>
                  <a:pt x="5094" y="5747"/>
                  <a:pt x="4918" y="5893"/>
                  <a:pt x="4918" y="6602"/>
                </a:cubicBezTo>
                <a:cubicBezTo>
                  <a:pt x="4918" y="6939"/>
                  <a:pt x="4989" y="7284"/>
                  <a:pt x="5073" y="7360"/>
                </a:cubicBezTo>
                <a:cubicBezTo>
                  <a:pt x="5298" y="7567"/>
                  <a:pt x="6389" y="7535"/>
                  <a:pt x="6629" y="7315"/>
                </a:cubicBezTo>
                <a:cubicBezTo>
                  <a:pt x="6750" y="7205"/>
                  <a:pt x="6828" y="6928"/>
                  <a:pt x="6828" y="6622"/>
                </a:cubicBezTo>
                <a:cubicBezTo>
                  <a:pt x="6828" y="5981"/>
                  <a:pt x="6588" y="5747"/>
                  <a:pt x="5923" y="5747"/>
                </a:cubicBezTo>
                <a:close/>
                <a:moveTo>
                  <a:pt x="7463" y="7613"/>
                </a:moveTo>
                <a:cubicBezTo>
                  <a:pt x="7133" y="7613"/>
                  <a:pt x="6320" y="8319"/>
                  <a:pt x="6320" y="8605"/>
                </a:cubicBezTo>
                <a:cubicBezTo>
                  <a:pt x="6320" y="8714"/>
                  <a:pt x="6513" y="8979"/>
                  <a:pt x="6751" y="9197"/>
                </a:cubicBezTo>
                <a:cubicBezTo>
                  <a:pt x="6989" y="9415"/>
                  <a:pt x="7309" y="9596"/>
                  <a:pt x="7463" y="9596"/>
                </a:cubicBezTo>
                <a:cubicBezTo>
                  <a:pt x="7793" y="9596"/>
                  <a:pt x="8611" y="8890"/>
                  <a:pt x="8611" y="8605"/>
                </a:cubicBezTo>
                <a:cubicBezTo>
                  <a:pt x="8611" y="8319"/>
                  <a:pt x="7793" y="7613"/>
                  <a:pt x="7463" y="7613"/>
                </a:cubicBezTo>
                <a:close/>
                <a:moveTo>
                  <a:pt x="9720" y="11276"/>
                </a:moveTo>
                <a:cubicBezTo>
                  <a:pt x="9756" y="11283"/>
                  <a:pt x="9788" y="11301"/>
                  <a:pt x="9809" y="11331"/>
                </a:cubicBezTo>
                <a:cubicBezTo>
                  <a:pt x="9850" y="11392"/>
                  <a:pt x="9831" y="11471"/>
                  <a:pt x="9765" y="11508"/>
                </a:cubicBezTo>
                <a:cubicBezTo>
                  <a:pt x="9698" y="11546"/>
                  <a:pt x="9612" y="11529"/>
                  <a:pt x="9571" y="11468"/>
                </a:cubicBezTo>
                <a:cubicBezTo>
                  <a:pt x="9530" y="11407"/>
                  <a:pt x="9549" y="11328"/>
                  <a:pt x="9616" y="11291"/>
                </a:cubicBezTo>
                <a:cubicBezTo>
                  <a:pt x="9649" y="11272"/>
                  <a:pt x="9685" y="11268"/>
                  <a:pt x="9720" y="11276"/>
                </a:cubicBezTo>
                <a:close/>
                <a:moveTo>
                  <a:pt x="18056" y="13577"/>
                </a:moveTo>
                <a:cubicBezTo>
                  <a:pt x="17850" y="13614"/>
                  <a:pt x="17827" y="13908"/>
                  <a:pt x="17796" y="17462"/>
                </a:cubicBezTo>
                <a:cubicBezTo>
                  <a:pt x="17778" y="19576"/>
                  <a:pt x="17796" y="21373"/>
                  <a:pt x="17829" y="21453"/>
                </a:cubicBezTo>
                <a:cubicBezTo>
                  <a:pt x="17863" y="21534"/>
                  <a:pt x="17976" y="21600"/>
                  <a:pt x="18083" y="21600"/>
                </a:cubicBezTo>
                <a:cubicBezTo>
                  <a:pt x="18254" y="21600"/>
                  <a:pt x="18277" y="21115"/>
                  <a:pt x="18277" y="17573"/>
                </a:cubicBezTo>
                <a:cubicBezTo>
                  <a:pt x="18277" y="13798"/>
                  <a:pt x="18264" y="13541"/>
                  <a:pt x="18056" y="135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_LGO7117.jpg"/>
          <p:cNvPicPr>
            <a:picLocks noChangeAspect="1"/>
          </p:cNvPicPr>
          <p:nvPr/>
        </p:nvPicPr>
        <p:blipFill>
          <a:blip r:embed="rId2">
            <a:extLst/>
          </a:blip>
          <a:srcRect l="18" t="0" r="18" b="0"/>
          <a:stretch>
            <a:fillRect/>
          </a:stretch>
        </p:blipFill>
        <p:spPr>
          <a:xfrm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987809" y="2032599"/>
            <a:ext cx="6435091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exploration autonome</a:t>
            </a:r>
          </a:p>
        </p:txBody>
      </p:sp>
      <p:sp>
        <p:nvSpPr>
          <p:cNvPr id="341" name="Shape 341"/>
          <p:cNvSpPr/>
          <p:nvPr/>
        </p:nvSpPr>
        <p:spPr>
          <a:xfrm>
            <a:off x="997489" y="3047389"/>
            <a:ext cx="896429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apprendre par échange mutuel</a:t>
            </a:r>
          </a:p>
        </p:txBody>
      </p:sp>
      <p:sp>
        <p:nvSpPr>
          <p:cNvPr id="342" name="Shape 342"/>
          <p:cNvSpPr/>
          <p:nvPr/>
        </p:nvSpPr>
        <p:spPr>
          <a:xfrm>
            <a:off x="1025112" y="4151374"/>
            <a:ext cx="825690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expertise dans l’organisation</a:t>
            </a:r>
          </a:p>
        </p:txBody>
      </p:sp>
      <p:grpSp>
        <p:nvGrpSpPr>
          <p:cNvPr id="346" name="Group 346"/>
          <p:cNvGrpSpPr/>
          <p:nvPr/>
        </p:nvGrpSpPr>
        <p:grpSpPr>
          <a:xfrm>
            <a:off x="-19844" y="278217"/>
            <a:ext cx="15745080" cy="1521413"/>
            <a:chOff x="0" y="0"/>
            <a:chExt cx="15745079" cy="1521412"/>
          </a:xfrm>
        </p:grpSpPr>
        <p:sp>
          <p:nvSpPr>
            <p:cNvPr id="343" name="Shape 343"/>
            <p:cNvSpPr/>
            <p:nvPr/>
          </p:nvSpPr>
          <p:spPr>
            <a:xfrm>
              <a:off x="1927225" y="0"/>
              <a:ext cx="13817855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>
                  <a:solidFill>
                    <a:srgbClr val="FFFFFF"/>
                  </a:solidFill>
                </a:rPr>
                <a:t>le développement</a:t>
              </a:r>
              <a:r>
                <a:t> professionnel</a:t>
              </a:r>
            </a:p>
          </p:txBody>
        </p:sp>
        <p:sp>
          <p:nvSpPr>
            <p:cNvPr id="344" name="Shape 344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8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pSp>
        <p:nvGrpSpPr>
          <p:cNvPr id="350" name="Group 350"/>
          <p:cNvGrpSpPr/>
          <p:nvPr/>
        </p:nvGrpSpPr>
        <p:grpSpPr>
          <a:xfrm>
            <a:off x="6412297" y="9078914"/>
            <a:ext cx="14466646" cy="4277307"/>
            <a:chOff x="0" y="0"/>
            <a:chExt cx="14466644" cy="4277305"/>
          </a:xfrm>
        </p:grpSpPr>
        <p:sp>
          <p:nvSpPr>
            <p:cNvPr id="347" name="Shape 347"/>
            <p:cNvSpPr/>
            <p:nvPr/>
          </p:nvSpPr>
          <p:spPr>
            <a:xfrm>
              <a:off x="0" y="1175330"/>
              <a:ext cx="14330523" cy="3101976"/>
            </a:xfrm>
            <a:prstGeom prst="rect">
              <a:avLst/>
            </a:prstGeom>
            <a:solidFill>
              <a:srgbClr val="009FE3"/>
            </a:solidFill>
            <a:ln w="63500" cap="flat">
              <a:solidFill>
                <a:srgbClr val="009FE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apprendre : de façon processuelle</a:t>
              </a:r>
            </a:p>
            <a:p>
              <a:pPr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apprendre à se découvrir soi-même</a:t>
              </a:r>
            </a:p>
            <a:p>
              <a:pPr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il existe une certaine dynamique dans la salle des profs</a:t>
              </a:r>
            </a:p>
            <a:p>
              <a:pPr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assistance professionnelle de l’équipe TIC et “ICT Atelier”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11979302" y="0"/>
              <a:ext cx="2487343" cy="242619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9F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9" name="Schermafbeelding 2016-09-15 om 20.18.5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233" t="13689" r="10002" b="8694"/>
            <a:stretch>
              <a:fillRect/>
            </a:stretch>
          </p:blipFill>
          <p:spPr>
            <a:xfrm>
              <a:off x="12425913" y="359436"/>
              <a:ext cx="1594122" cy="1707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572" fill="norm" stroke="1" extrusionOk="0">
                  <a:moveTo>
                    <a:pt x="10529" y="5"/>
                  </a:moveTo>
                  <a:cubicBezTo>
                    <a:pt x="10130" y="-28"/>
                    <a:pt x="9719" y="114"/>
                    <a:pt x="9528" y="456"/>
                  </a:cubicBezTo>
                  <a:cubicBezTo>
                    <a:pt x="9445" y="604"/>
                    <a:pt x="9148" y="2262"/>
                    <a:pt x="8869" y="4137"/>
                  </a:cubicBezTo>
                  <a:cubicBezTo>
                    <a:pt x="8589" y="6011"/>
                    <a:pt x="8281" y="7696"/>
                    <a:pt x="8178" y="7882"/>
                  </a:cubicBezTo>
                  <a:cubicBezTo>
                    <a:pt x="7701" y="8746"/>
                    <a:pt x="6988" y="9002"/>
                    <a:pt x="5093" y="9006"/>
                  </a:cubicBezTo>
                  <a:cubicBezTo>
                    <a:pt x="2750" y="9010"/>
                    <a:pt x="2036" y="9482"/>
                    <a:pt x="1900" y="11112"/>
                  </a:cubicBezTo>
                  <a:lnTo>
                    <a:pt x="1831" y="11964"/>
                  </a:lnTo>
                  <a:lnTo>
                    <a:pt x="1022" y="11999"/>
                  </a:lnTo>
                  <a:lnTo>
                    <a:pt x="213" y="12039"/>
                  </a:lnTo>
                  <a:lnTo>
                    <a:pt x="245" y="14115"/>
                  </a:lnTo>
                  <a:lnTo>
                    <a:pt x="283" y="16196"/>
                  </a:lnTo>
                  <a:lnTo>
                    <a:pt x="1059" y="16257"/>
                  </a:lnTo>
                  <a:lnTo>
                    <a:pt x="1831" y="16317"/>
                  </a:lnTo>
                  <a:lnTo>
                    <a:pt x="1831" y="18734"/>
                  </a:lnTo>
                  <a:lnTo>
                    <a:pt x="1831" y="21151"/>
                  </a:lnTo>
                  <a:lnTo>
                    <a:pt x="1059" y="21181"/>
                  </a:lnTo>
                  <a:cubicBezTo>
                    <a:pt x="154" y="21220"/>
                    <a:pt x="-85" y="21284"/>
                    <a:pt x="25" y="21452"/>
                  </a:cubicBezTo>
                  <a:cubicBezTo>
                    <a:pt x="74" y="21525"/>
                    <a:pt x="917" y="21572"/>
                    <a:pt x="2157" y="21572"/>
                  </a:cubicBezTo>
                  <a:lnTo>
                    <a:pt x="4214" y="21572"/>
                  </a:lnTo>
                  <a:lnTo>
                    <a:pt x="4252" y="18944"/>
                  </a:lnTo>
                  <a:lnTo>
                    <a:pt x="4284" y="16317"/>
                  </a:lnTo>
                  <a:lnTo>
                    <a:pt x="5060" y="16317"/>
                  </a:lnTo>
                  <a:lnTo>
                    <a:pt x="5832" y="16317"/>
                  </a:lnTo>
                  <a:lnTo>
                    <a:pt x="5869" y="18944"/>
                  </a:lnTo>
                  <a:cubicBezTo>
                    <a:pt x="5898" y="21154"/>
                    <a:pt x="5930" y="21572"/>
                    <a:pt x="6089" y="21572"/>
                  </a:cubicBezTo>
                  <a:cubicBezTo>
                    <a:pt x="6247" y="21572"/>
                    <a:pt x="6285" y="21154"/>
                    <a:pt x="6314" y="18944"/>
                  </a:cubicBezTo>
                  <a:lnTo>
                    <a:pt x="6351" y="16317"/>
                  </a:lnTo>
                  <a:lnTo>
                    <a:pt x="7058" y="16317"/>
                  </a:lnTo>
                  <a:lnTo>
                    <a:pt x="7771" y="16317"/>
                  </a:lnTo>
                  <a:lnTo>
                    <a:pt x="7803" y="18944"/>
                  </a:lnTo>
                  <a:lnTo>
                    <a:pt x="7840" y="21572"/>
                  </a:lnTo>
                  <a:lnTo>
                    <a:pt x="14675" y="21572"/>
                  </a:lnTo>
                  <a:cubicBezTo>
                    <a:pt x="20580" y="21572"/>
                    <a:pt x="21515" y="21549"/>
                    <a:pt x="21515" y="21396"/>
                  </a:cubicBezTo>
                  <a:cubicBezTo>
                    <a:pt x="21515" y="21260"/>
                    <a:pt x="21286" y="21213"/>
                    <a:pt x="20513" y="21186"/>
                  </a:cubicBezTo>
                  <a:lnTo>
                    <a:pt x="19517" y="21151"/>
                  </a:lnTo>
                  <a:lnTo>
                    <a:pt x="19480" y="18408"/>
                  </a:lnTo>
                  <a:lnTo>
                    <a:pt x="19447" y="15665"/>
                  </a:lnTo>
                  <a:lnTo>
                    <a:pt x="19094" y="15630"/>
                  </a:lnTo>
                  <a:cubicBezTo>
                    <a:pt x="18780" y="15596"/>
                    <a:pt x="18734" y="15528"/>
                    <a:pt x="18655" y="15003"/>
                  </a:cubicBezTo>
                  <a:cubicBezTo>
                    <a:pt x="18540" y="14247"/>
                    <a:pt x="18230" y="13948"/>
                    <a:pt x="17155" y="13559"/>
                  </a:cubicBezTo>
                  <a:cubicBezTo>
                    <a:pt x="15332" y="12898"/>
                    <a:pt x="14767" y="13100"/>
                    <a:pt x="14161" y="14622"/>
                  </a:cubicBezTo>
                  <a:cubicBezTo>
                    <a:pt x="13984" y="15067"/>
                    <a:pt x="13778" y="15473"/>
                    <a:pt x="13705" y="15530"/>
                  </a:cubicBezTo>
                  <a:cubicBezTo>
                    <a:pt x="13633" y="15586"/>
                    <a:pt x="13139" y="15644"/>
                    <a:pt x="12607" y="15660"/>
                  </a:cubicBezTo>
                  <a:lnTo>
                    <a:pt x="11643" y="15690"/>
                  </a:lnTo>
                  <a:lnTo>
                    <a:pt x="11606" y="13860"/>
                  </a:lnTo>
                  <a:lnTo>
                    <a:pt x="11568" y="12024"/>
                  </a:lnTo>
                  <a:lnTo>
                    <a:pt x="10942" y="12024"/>
                  </a:lnTo>
                  <a:cubicBezTo>
                    <a:pt x="10597" y="12024"/>
                    <a:pt x="10259" y="11957"/>
                    <a:pt x="10186" y="11874"/>
                  </a:cubicBezTo>
                  <a:cubicBezTo>
                    <a:pt x="10095" y="11769"/>
                    <a:pt x="10299" y="10098"/>
                    <a:pt x="10856" y="6378"/>
                  </a:cubicBezTo>
                  <a:cubicBezTo>
                    <a:pt x="11582" y="1526"/>
                    <a:pt x="11639" y="995"/>
                    <a:pt x="11477" y="616"/>
                  </a:cubicBezTo>
                  <a:cubicBezTo>
                    <a:pt x="11320" y="246"/>
                    <a:pt x="10928" y="37"/>
                    <a:pt x="10529" y="5"/>
                  </a:cubicBezTo>
                  <a:close/>
                  <a:moveTo>
                    <a:pt x="5419" y="3715"/>
                  </a:moveTo>
                  <a:cubicBezTo>
                    <a:pt x="5190" y="3744"/>
                    <a:pt x="4972" y="3814"/>
                    <a:pt x="4777" y="3926"/>
                  </a:cubicBezTo>
                  <a:cubicBezTo>
                    <a:pt x="3940" y="4403"/>
                    <a:pt x="3790" y="5128"/>
                    <a:pt x="4203" y="6744"/>
                  </a:cubicBezTo>
                  <a:cubicBezTo>
                    <a:pt x="4467" y="7774"/>
                    <a:pt x="4799" y="8213"/>
                    <a:pt x="5441" y="8394"/>
                  </a:cubicBezTo>
                  <a:cubicBezTo>
                    <a:pt x="5921" y="8529"/>
                    <a:pt x="6631" y="8445"/>
                    <a:pt x="7032" y="8203"/>
                  </a:cubicBezTo>
                  <a:cubicBezTo>
                    <a:pt x="7430" y="7963"/>
                    <a:pt x="7834" y="7328"/>
                    <a:pt x="7835" y="6935"/>
                  </a:cubicBezTo>
                  <a:cubicBezTo>
                    <a:pt x="7836" y="6399"/>
                    <a:pt x="7435" y="4732"/>
                    <a:pt x="7235" y="4437"/>
                  </a:cubicBezTo>
                  <a:cubicBezTo>
                    <a:pt x="6872" y="3904"/>
                    <a:pt x="6108" y="3630"/>
                    <a:pt x="5419" y="37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_LGO7399.jpg"/>
          <p:cNvPicPr>
            <a:picLocks noChangeAspect="1"/>
          </p:cNvPicPr>
          <p:nvPr/>
        </p:nvPicPr>
        <p:blipFill>
          <a:blip r:embed="rId2">
            <a:extLst/>
          </a:blip>
          <a:srcRect l="18" t="0" r="18" b="0"/>
          <a:stretch>
            <a:fillRect/>
          </a:stretch>
        </p:blipFill>
        <p:spPr>
          <a:xfrm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3087208" y="2074172"/>
            <a:ext cx="1123124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enquête statistique Université de Gand</a:t>
            </a:r>
          </a:p>
        </p:txBody>
      </p:sp>
      <p:sp>
        <p:nvSpPr>
          <p:cNvPr id="354" name="Shape 354"/>
          <p:cNvSpPr/>
          <p:nvPr/>
        </p:nvSpPr>
        <p:spPr>
          <a:xfrm>
            <a:off x="14956490" y="3133559"/>
            <a:ext cx="347154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acceptation</a:t>
            </a:r>
          </a:p>
        </p:txBody>
      </p:sp>
      <p:grpSp>
        <p:nvGrpSpPr>
          <p:cNvPr id="358" name="Group 358"/>
          <p:cNvGrpSpPr/>
          <p:nvPr/>
        </p:nvGrpSpPr>
        <p:grpSpPr>
          <a:xfrm>
            <a:off x="12562155" y="319790"/>
            <a:ext cx="11820019" cy="1521413"/>
            <a:chOff x="0" y="0"/>
            <a:chExt cx="11820017" cy="1521412"/>
          </a:xfrm>
        </p:grpSpPr>
        <p:sp>
          <p:nvSpPr>
            <p:cNvPr id="355" name="Shape 355"/>
            <p:cNvSpPr/>
            <p:nvPr/>
          </p:nvSpPr>
          <p:spPr>
            <a:xfrm>
              <a:off x="1927225" y="0"/>
              <a:ext cx="4334003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sondages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9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59" name="Shape 359"/>
          <p:cNvSpPr/>
          <p:nvPr/>
        </p:nvSpPr>
        <p:spPr>
          <a:xfrm>
            <a:off x="14956490" y="4192947"/>
            <a:ext cx="636460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gains d’apprentissage</a:t>
            </a:r>
          </a:p>
        </p:txBody>
      </p:sp>
      <p:sp>
        <p:nvSpPr>
          <p:cNvPr id="360" name="Shape 360"/>
          <p:cNvSpPr/>
          <p:nvPr/>
        </p:nvSpPr>
        <p:spPr>
          <a:xfrm>
            <a:off x="14956490" y="5252334"/>
            <a:ext cx="2729231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stimulant</a:t>
            </a:r>
          </a:p>
        </p:txBody>
      </p:sp>
      <p:grpSp>
        <p:nvGrpSpPr>
          <p:cNvPr id="365" name="Group 365"/>
          <p:cNvGrpSpPr/>
          <p:nvPr/>
        </p:nvGrpSpPr>
        <p:grpSpPr>
          <a:xfrm>
            <a:off x="229297" y="8833945"/>
            <a:ext cx="15715417" cy="4646526"/>
            <a:chOff x="0" y="0"/>
            <a:chExt cx="15715415" cy="4646525"/>
          </a:xfrm>
        </p:grpSpPr>
        <p:grpSp>
          <p:nvGrpSpPr>
            <p:cNvPr id="363" name="Group 363"/>
            <p:cNvGrpSpPr/>
            <p:nvPr/>
          </p:nvGrpSpPr>
          <p:grpSpPr>
            <a:xfrm>
              <a:off x="0" y="0"/>
              <a:ext cx="15715417" cy="4646526"/>
              <a:chOff x="0" y="0"/>
              <a:chExt cx="15715416" cy="4646525"/>
            </a:xfrm>
          </p:grpSpPr>
          <p:sp>
            <p:nvSpPr>
              <p:cNvPr id="361" name="Shape 361"/>
              <p:cNvSpPr/>
              <p:nvPr/>
            </p:nvSpPr>
            <p:spPr>
              <a:xfrm>
                <a:off x="0" y="1276785"/>
                <a:ext cx="15567543" cy="3369741"/>
              </a:xfrm>
              <a:prstGeom prst="rect">
                <a:avLst/>
              </a:prstGeom>
              <a:solidFill>
                <a:srgbClr val="009FE3"/>
              </a:solidFill>
              <a:ln w="63500" cap="flat">
                <a:solidFill>
                  <a:srgbClr val="009FE3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>
                  <a:defRPr sz="42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apprentissage coopératif, indépendant et interactif </a:t>
                </a:r>
              </a:p>
              <a:p>
                <a:pPr algn="l">
                  <a:defRPr sz="42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conditions:</a:t>
                </a:r>
              </a:p>
              <a:p>
                <a:pPr lvl="5" algn="l">
                  <a:defRPr sz="42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le prof doit être compétent en TIC</a:t>
                </a:r>
              </a:p>
              <a:p>
                <a:pPr lvl="5" algn="l">
                  <a:defRPr sz="42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le prof reçoit le temps nécessaire pour se mettre au travail</a:t>
                </a: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13013365" y="0"/>
                <a:ext cx="2702052" cy="2635624"/>
              </a:xfrm>
              <a:prstGeom prst="ellipse">
                <a:avLst/>
              </a:prstGeom>
              <a:solidFill>
                <a:srgbClr val="FFFFFF"/>
              </a:solidFill>
              <a:ln w="63500" cap="flat">
                <a:solidFill>
                  <a:srgbClr val="009FE3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  <p:pic>
          <p:nvPicPr>
            <p:cNvPr id="364" name="Schermafbeelding 2016-09-15 om 20.19.2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37" t="26567" r="36548" b="10315"/>
            <a:stretch>
              <a:fillRect/>
            </a:stretch>
          </p:blipFill>
          <p:spPr>
            <a:xfrm>
              <a:off x="13538845" y="324868"/>
              <a:ext cx="1528081" cy="1829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85" fill="norm" stroke="1" extrusionOk="0">
                  <a:moveTo>
                    <a:pt x="17548" y="4"/>
                  </a:moveTo>
                  <a:cubicBezTo>
                    <a:pt x="16945" y="38"/>
                    <a:pt x="15859" y="223"/>
                    <a:pt x="15807" y="337"/>
                  </a:cubicBezTo>
                  <a:cubicBezTo>
                    <a:pt x="15765" y="428"/>
                    <a:pt x="15793" y="856"/>
                    <a:pt x="15874" y="1287"/>
                  </a:cubicBezTo>
                  <a:lnTo>
                    <a:pt x="16025" y="2069"/>
                  </a:lnTo>
                  <a:lnTo>
                    <a:pt x="15487" y="2256"/>
                  </a:lnTo>
                  <a:cubicBezTo>
                    <a:pt x="14570" y="2577"/>
                    <a:pt x="14446" y="2866"/>
                    <a:pt x="14446" y="4621"/>
                  </a:cubicBezTo>
                  <a:cubicBezTo>
                    <a:pt x="14446" y="6826"/>
                    <a:pt x="14483" y="6792"/>
                    <a:pt x="11960" y="6793"/>
                  </a:cubicBezTo>
                  <a:cubicBezTo>
                    <a:pt x="9179" y="6794"/>
                    <a:pt x="8136" y="7089"/>
                    <a:pt x="7503" y="8058"/>
                  </a:cubicBezTo>
                  <a:cubicBezTo>
                    <a:pt x="7255" y="8436"/>
                    <a:pt x="7210" y="9072"/>
                    <a:pt x="7139" y="13306"/>
                  </a:cubicBezTo>
                  <a:lnTo>
                    <a:pt x="7061" y="18124"/>
                  </a:lnTo>
                  <a:lnTo>
                    <a:pt x="4787" y="18190"/>
                  </a:lnTo>
                  <a:lnTo>
                    <a:pt x="2514" y="18260"/>
                  </a:lnTo>
                  <a:lnTo>
                    <a:pt x="2436" y="19618"/>
                  </a:lnTo>
                  <a:lnTo>
                    <a:pt x="2352" y="20971"/>
                  </a:lnTo>
                  <a:lnTo>
                    <a:pt x="1176" y="21013"/>
                  </a:lnTo>
                  <a:cubicBezTo>
                    <a:pt x="125" y="21049"/>
                    <a:pt x="0" y="21081"/>
                    <a:pt x="0" y="21322"/>
                  </a:cubicBezTo>
                  <a:cubicBezTo>
                    <a:pt x="0" y="21576"/>
                    <a:pt x="94" y="21593"/>
                    <a:pt x="1501" y="21556"/>
                  </a:cubicBezTo>
                  <a:lnTo>
                    <a:pt x="3001" y="21514"/>
                  </a:lnTo>
                  <a:lnTo>
                    <a:pt x="3085" y="20161"/>
                  </a:lnTo>
                  <a:lnTo>
                    <a:pt x="3164" y="18803"/>
                  </a:lnTo>
                  <a:lnTo>
                    <a:pt x="5437" y="18733"/>
                  </a:lnTo>
                  <a:lnTo>
                    <a:pt x="7710" y="18668"/>
                  </a:lnTo>
                  <a:lnTo>
                    <a:pt x="7755" y="18326"/>
                  </a:lnTo>
                  <a:cubicBezTo>
                    <a:pt x="7853" y="17637"/>
                    <a:pt x="7930" y="17586"/>
                    <a:pt x="8354" y="17918"/>
                  </a:cubicBezTo>
                  <a:cubicBezTo>
                    <a:pt x="8572" y="18089"/>
                    <a:pt x="9137" y="18340"/>
                    <a:pt x="9608" y="18476"/>
                  </a:cubicBezTo>
                  <a:cubicBezTo>
                    <a:pt x="10599" y="18760"/>
                    <a:pt x="10663" y="18987"/>
                    <a:pt x="9978" y="19852"/>
                  </a:cubicBezTo>
                  <a:cubicBezTo>
                    <a:pt x="9484" y="20476"/>
                    <a:pt x="8958" y="20773"/>
                    <a:pt x="7979" y="20981"/>
                  </a:cubicBezTo>
                  <a:cubicBezTo>
                    <a:pt x="7509" y="21080"/>
                    <a:pt x="7200" y="21224"/>
                    <a:pt x="7167" y="21364"/>
                  </a:cubicBezTo>
                  <a:cubicBezTo>
                    <a:pt x="7119" y="21570"/>
                    <a:pt x="7472" y="21585"/>
                    <a:pt x="11226" y="21552"/>
                  </a:cubicBezTo>
                  <a:lnTo>
                    <a:pt x="15336" y="21514"/>
                  </a:lnTo>
                  <a:lnTo>
                    <a:pt x="15336" y="19890"/>
                  </a:lnTo>
                  <a:lnTo>
                    <a:pt x="15336" y="18260"/>
                  </a:lnTo>
                  <a:lnTo>
                    <a:pt x="12660" y="18190"/>
                  </a:lnTo>
                  <a:cubicBezTo>
                    <a:pt x="9819" y="18115"/>
                    <a:pt x="9389" y="18025"/>
                    <a:pt x="8662" y="17356"/>
                  </a:cubicBezTo>
                  <a:cubicBezTo>
                    <a:pt x="8174" y="16907"/>
                    <a:pt x="7752" y="16164"/>
                    <a:pt x="7856" y="15938"/>
                  </a:cubicBezTo>
                  <a:cubicBezTo>
                    <a:pt x="7927" y="15782"/>
                    <a:pt x="8551" y="15750"/>
                    <a:pt x="11249" y="15750"/>
                  </a:cubicBezTo>
                  <a:cubicBezTo>
                    <a:pt x="14952" y="15750"/>
                    <a:pt x="16041" y="15865"/>
                    <a:pt x="16809" y="16354"/>
                  </a:cubicBezTo>
                  <a:cubicBezTo>
                    <a:pt x="17910" y="17057"/>
                    <a:pt x="18091" y="17501"/>
                    <a:pt x="18153" y="19651"/>
                  </a:cubicBezTo>
                  <a:lnTo>
                    <a:pt x="18209" y="21585"/>
                  </a:lnTo>
                  <a:lnTo>
                    <a:pt x="19905" y="21585"/>
                  </a:lnTo>
                  <a:cubicBezTo>
                    <a:pt x="21437" y="21585"/>
                    <a:pt x="21600" y="21560"/>
                    <a:pt x="21551" y="21346"/>
                  </a:cubicBezTo>
                  <a:cubicBezTo>
                    <a:pt x="21507" y="21150"/>
                    <a:pt x="21269" y="21097"/>
                    <a:pt x="20202" y="21041"/>
                  </a:cubicBezTo>
                  <a:lnTo>
                    <a:pt x="18908" y="20971"/>
                  </a:lnTo>
                  <a:lnTo>
                    <a:pt x="18819" y="19276"/>
                  </a:lnTo>
                  <a:cubicBezTo>
                    <a:pt x="18724" y="17465"/>
                    <a:pt x="18555" y="17008"/>
                    <a:pt x="17710" y="16247"/>
                  </a:cubicBezTo>
                  <a:cubicBezTo>
                    <a:pt x="16967" y="15578"/>
                    <a:pt x="16441" y="15420"/>
                    <a:pt x="14608" y="15343"/>
                  </a:cubicBezTo>
                  <a:lnTo>
                    <a:pt x="12901" y="15273"/>
                  </a:lnTo>
                  <a:lnTo>
                    <a:pt x="12901" y="13391"/>
                  </a:lnTo>
                  <a:lnTo>
                    <a:pt x="12901" y="11508"/>
                  </a:lnTo>
                  <a:lnTo>
                    <a:pt x="14121" y="11485"/>
                  </a:lnTo>
                  <a:cubicBezTo>
                    <a:pt x="15373" y="11461"/>
                    <a:pt x="16105" y="11249"/>
                    <a:pt x="16826" y="10698"/>
                  </a:cubicBezTo>
                  <a:cubicBezTo>
                    <a:pt x="17020" y="10550"/>
                    <a:pt x="17244" y="10460"/>
                    <a:pt x="17324" y="10502"/>
                  </a:cubicBezTo>
                  <a:cubicBezTo>
                    <a:pt x="17404" y="10543"/>
                    <a:pt x="17605" y="11443"/>
                    <a:pt x="17772" y="12501"/>
                  </a:cubicBezTo>
                  <a:lnTo>
                    <a:pt x="18074" y="14425"/>
                  </a:lnTo>
                  <a:lnTo>
                    <a:pt x="19121" y="14346"/>
                  </a:lnTo>
                  <a:cubicBezTo>
                    <a:pt x="19697" y="14301"/>
                    <a:pt x="20208" y="14228"/>
                    <a:pt x="20258" y="14187"/>
                  </a:cubicBezTo>
                  <a:cubicBezTo>
                    <a:pt x="20308" y="14145"/>
                    <a:pt x="20147" y="12865"/>
                    <a:pt x="19894" y="11345"/>
                  </a:cubicBezTo>
                  <a:cubicBezTo>
                    <a:pt x="19641" y="9824"/>
                    <a:pt x="19478" y="8424"/>
                    <a:pt x="19536" y="8231"/>
                  </a:cubicBezTo>
                  <a:cubicBezTo>
                    <a:pt x="19596" y="8028"/>
                    <a:pt x="19540" y="7675"/>
                    <a:pt x="19401" y="7397"/>
                  </a:cubicBezTo>
                  <a:cubicBezTo>
                    <a:pt x="19269" y="7133"/>
                    <a:pt x="18898" y="5381"/>
                    <a:pt x="18578" y="3502"/>
                  </a:cubicBezTo>
                  <a:cubicBezTo>
                    <a:pt x="18258" y="1622"/>
                    <a:pt x="17969" y="61"/>
                    <a:pt x="17934" y="32"/>
                  </a:cubicBezTo>
                  <a:cubicBezTo>
                    <a:pt x="17898" y="2"/>
                    <a:pt x="17749" y="-7"/>
                    <a:pt x="17548" y="4"/>
                  </a:cubicBezTo>
                  <a:close/>
                  <a:moveTo>
                    <a:pt x="9883" y="828"/>
                  </a:moveTo>
                  <a:cubicBezTo>
                    <a:pt x="9470" y="846"/>
                    <a:pt x="9071" y="946"/>
                    <a:pt x="8746" y="1128"/>
                  </a:cubicBezTo>
                  <a:cubicBezTo>
                    <a:pt x="7893" y="1605"/>
                    <a:pt x="7626" y="2185"/>
                    <a:pt x="7626" y="3572"/>
                  </a:cubicBezTo>
                  <a:cubicBezTo>
                    <a:pt x="7626" y="5232"/>
                    <a:pt x="8047" y="5948"/>
                    <a:pt x="9194" y="6250"/>
                  </a:cubicBezTo>
                  <a:cubicBezTo>
                    <a:pt x="9784" y="6406"/>
                    <a:pt x="10844" y="6298"/>
                    <a:pt x="11333" y="6030"/>
                  </a:cubicBezTo>
                  <a:cubicBezTo>
                    <a:pt x="11540" y="5917"/>
                    <a:pt x="11856" y="5609"/>
                    <a:pt x="12038" y="5351"/>
                  </a:cubicBezTo>
                  <a:cubicBezTo>
                    <a:pt x="12220" y="5094"/>
                    <a:pt x="12508" y="4823"/>
                    <a:pt x="12677" y="4747"/>
                  </a:cubicBezTo>
                  <a:cubicBezTo>
                    <a:pt x="13067" y="4573"/>
                    <a:pt x="13064" y="4333"/>
                    <a:pt x="12660" y="3670"/>
                  </a:cubicBezTo>
                  <a:cubicBezTo>
                    <a:pt x="12481" y="3378"/>
                    <a:pt x="12335" y="2946"/>
                    <a:pt x="12335" y="2711"/>
                  </a:cubicBezTo>
                  <a:cubicBezTo>
                    <a:pt x="12335" y="2107"/>
                    <a:pt x="11723" y="1276"/>
                    <a:pt x="11103" y="1030"/>
                  </a:cubicBezTo>
                  <a:cubicBezTo>
                    <a:pt x="10721" y="878"/>
                    <a:pt x="10296" y="811"/>
                    <a:pt x="9883" y="82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chermafbeelding 2016-09-15 om 20.17.02.png"/>
          <p:cNvPicPr>
            <a:picLocks noChangeAspect="1"/>
          </p:cNvPicPr>
          <p:nvPr/>
        </p:nvPicPr>
        <p:blipFill>
          <a:blip r:embed="rId2">
            <a:extLst/>
          </a:blip>
          <a:srcRect l="36229" t="7495" r="35057" b="45039"/>
          <a:stretch>
            <a:fillRect/>
          </a:stretch>
        </p:blipFill>
        <p:spPr>
          <a:xfrm>
            <a:off x="10551635" y="4032991"/>
            <a:ext cx="3280966" cy="621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3" fill="norm" stroke="1" extrusionOk="0">
                <a:moveTo>
                  <a:pt x="10799" y="0"/>
                </a:moveTo>
                <a:cubicBezTo>
                  <a:pt x="10532" y="0"/>
                  <a:pt x="10506" y="51"/>
                  <a:pt x="10506" y="567"/>
                </a:cubicBezTo>
                <a:cubicBezTo>
                  <a:pt x="10506" y="879"/>
                  <a:pt x="10551" y="1157"/>
                  <a:pt x="10605" y="1186"/>
                </a:cubicBezTo>
                <a:cubicBezTo>
                  <a:pt x="10659" y="1214"/>
                  <a:pt x="10790" y="1238"/>
                  <a:pt x="10898" y="1238"/>
                </a:cubicBezTo>
                <a:cubicBezTo>
                  <a:pt x="11045" y="1238"/>
                  <a:pt x="11094" y="1083"/>
                  <a:pt x="11094" y="619"/>
                </a:cubicBezTo>
                <a:cubicBezTo>
                  <a:pt x="11094" y="52"/>
                  <a:pt x="11068" y="0"/>
                  <a:pt x="10799" y="0"/>
                </a:cubicBezTo>
                <a:close/>
                <a:moveTo>
                  <a:pt x="4776" y="1006"/>
                </a:moveTo>
                <a:cubicBezTo>
                  <a:pt x="4715" y="1006"/>
                  <a:pt x="4581" y="1057"/>
                  <a:pt x="4481" y="1121"/>
                </a:cubicBezTo>
                <a:cubicBezTo>
                  <a:pt x="4330" y="1217"/>
                  <a:pt x="4404" y="1311"/>
                  <a:pt x="4909" y="1663"/>
                </a:cubicBezTo>
                <a:cubicBezTo>
                  <a:pt x="5545" y="2106"/>
                  <a:pt x="5755" y="2171"/>
                  <a:pt x="5902" y="1968"/>
                </a:cubicBezTo>
                <a:cubicBezTo>
                  <a:pt x="5989" y="1850"/>
                  <a:pt x="5001" y="1006"/>
                  <a:pt x="4776" y="1006"/>
                </a:cubicBezTo>
                <a:close/>
                <a:moveTo>
                  <a:pt x="16868" y="1026"/>
                </a:moveTo>
                <a:cubicBezTo>
                  <a:pt x="16655" y="989"/>
                  <a:pt x="15658" y="1687"/>
                  <a:pt x="15653" y="1876"/>
                </a:cubicBezTo>
                <a:cubicBezTo>
                  <a:pt x="15646" y="2132"/>
                  <a:pt x="16174" y="2015"/>
                  <a:pt x="16657" y="1655"/>
                </a:cubicBezTo>
                <a:cubicBezTo>
                  <a:pt x="17131" y="1301"/>
                  <a:pt x="17203" y="1085"/>
                  <a:pt x="16868" y="1026"/>
                </a:cubicBezTo>
                <a:close/>
                <a:moveTo>
                  <a:pt x="10820" y="2605"/>
                </a:moveTo>
                <a:lnTo>
                  <a:pt x="5408" y="3411"/>
                </a:lnTo>
                <a:cubicBezTo>
                  <a:pt x="672" y="4117"/>
                  <a:pt x="0" y="4237"/>
                  <a:pt x="0" y="4369"/>
                </a:cubicBezTo>
                <a:cubicBezTo>
                  <a:pt x="0" y="4498"/>
                  <a:pt x="416" y="4582"/>
                  <a:pt x="2939" y="4964"/>
                </a:cubicBezTo>
                <a:cubicBezTo>
                  <a:pt x="4556" y="5210"/>
                  <a:pt x="5928" y="5412"/>
                  <a:pt x="5989" y="5413"/>
                </a:cubicBezTo>
                <a:cubicBezTo>
                  <a:pt x="6049" y="5414"/>
                  <a:pt x="6098" y="5276"/>
                  <a:pt x="6098" y="5108"/>
                </a:cubicBezTo>
                <a:cubicBezTo>
                  <a:pt x="6098" y="4672"/>
                  <a:pt x="6718" y="4321"/>
                  <a:pt x="7820" y="4131"/>
                </a:cubicBezTo>
                <a:cubicBezTo>
                  <a:pt x="8508" y="4012"/>
                  <a:pt x="9100" y="3985"/>
                  <a:pt x="10948" y="3986"/>
                </a:cubicBezTo>
                <a:cubicBezTo>
                  <a:pt x="12969" y="3988"/>
                  <a:pt x="13318" y="4008"/>
                  <a:pt x="14065" y="4165"/>
                </a:cubicBezTo>
                <a:cubicBezTo>
                  <a:pt x="15119" y="4387"/>
                  <a:pt x="15502" y="4629"/>
                  <a:pt x="15502" y="5077"/>
                </a:cubicBezTo>
                <a:cubicBezTo>
                  <a:pt x="15502" y="5431"/>
                  <a:pt x="15521" y="5441"/>
                  <a:pt x="16053" y="5366"/>
                </a:cubicBezTo>
                <a:cubicBezTo>
                  <a:pt x="16373" y="5321"/>
                  <a:pt x="16382" y="5289"/>
                  <a:pt x="16382" y="4374"/>
                </a:cubicBezTo>
                <a:cubicBezTo>
                  <a:pt x="16382" y="3855"/>
                  <a:pt x="16426" y="3406"/>
                  <a:pt x="16479" y="3378"/>
                </a:cubicBezTo>
                <a:cubicBezTo>
                  <a:pt x="16532" y="3350"/>
                  <a:pt x="16666" y="3367"/>
                  <a:pt x="16774" y="3414"/>
                </a:cubicBezTo>
                <a:cubicBezTo>
                  <a:pt x="17016" y="3520"/>
                  <a:pt x="17061" y="5686"/>
                  <a:pt x="16824" y="5764"/>
                </a:cubicBezTo>
                <a:cubicBezTo>
                  <a:pt x="16743" y="5790"/>
                  <a:pt x="16677" y="6053"/>
                  <a:pt x="16677" y="6348"/>
                </a:cubicBezTo>
                <a:lnTo>
                  <a:pt x="16677" y="6885"/>
                </a:lnTo>
                <a:lnTo>
                  <a:pt x="17276" y="6885"/>
                </a:lnTo>
                <a:lnTo>
                  <a:pt x="17874" y="6885"/>
                </a:lnTo>
                <a:lnTo>
                  <a:pt x="17806" y="6285"/>
                </a:lnTo>
                <a:cubicBezTo>
                  <a:pt x="17768" y="5955"/>
                  <a:pt x="17689" y="5573"/>
                  <a:pt x="17631" y="5435"/>
                </a:cubicBezTo>
                <a:cubicBezTo>
                  <a:pt x="17507" y="5139"/>
                  <a:pt x="17385" y="5174"/>
                  <a:pt x="19836" y="4797"/>
                </a:cubicBezTo>
                <a:cubicBezTo>
                  <a:pt x="21330" y="4567"/>
                  <a:pt x="21600" y="4501"/>
                  <a:pt x="21600" y="4370"/>
                </a:cubicBezTo>
                <a:cubicBezTo>
                  <a:pt x="21600" y="4239"/>
                  <a:pt x="21330" y="4175"/>
                  <a:pt x="19818" y="3945"/>
                </a:cubicBezTo>
                <a:cubicBezTo>
                  <a:pt x="17907" y="3655"/>
                  <a:pt x="17637" y="3578"/>
                  <a:pt x="17498" y="3286"/>
                </a:cubicBezTo>
                <a:cubicBezTo>
                  <a:pt x="17322" y="2918"/>
                  <a:pt x="16092" y="2795"/>
                  <a:pt x="15374" y="3074"/>
                </a:cubicBezTo>
                <a:lnTo>
                  <a:pt x="14987" y="3224"/>
                </a:lnTo>
                <a:lnTo>
                  <a:pt x="12902" y="2915"/>
                </a:lnTo>
                <a:lnTo>
                  <a:pt x="10820" y="2605"/>
                </a:lnTo>
                <a:close/>
                <a:moveTo>
                  <a:pt x="10752" y="4486"/>
                </a:moveTo>
                <a:cubicBezTo>
                  <a:pt x="9474" y="4492"/>
                  <a:pt x="8202" y="4588"/>
                  <a:pt x="7525" y="4770"/>
                </a:cubicBezTo>
                <a:cubicBezTo>
                  <a:pt x="7116" y="4880"/>
                  <a:pt x="7117" y="4881"/>
                  <a:pt x="7159" y="5592"/>
                </a:cubicBezTo>
                <a:lnTo>
                  <a:pt x="7201" y="6304"/>
                </a:lnTo>
                <a:lnTo>
                  <a:pt x="7731" y="6442"/>
                </a:lnTo>
                <a:cubicBezTo>
                  <a:pt x="8024" y="6517"/>
                  <a:pt x="8651" y="6607"/>
                  <a:pt x="9127" y="6644"/>
                </a:cubicBezTo>
                <a:cubicBezTo>
                  <a:pt x="10822" y="6774"/>
                  <a:pt x="12919" y="6694"/>
                  <a:pt x="13989" y="6457"/>
                </a:cubicBezTo>
                <a:cubicBezTo>
                  <a:pt x="14524" y="6338"/>
                  <a:pt x="14535" y="6328"/>
                  <a:pt x="14258" y="6220"/>
                </a:cubicBezTo>
                <a:cubicBezTo>
                  <a:pt x="13847" y="6060"/>
                  <a:pt x="12955" y="5945"/>
                  <a:pt x="11697" y="5889"/>
                </a:cubicBezTo>
                <a:cubicBezTo>
                  <a:pt x="10566" y="5838"/>
                  <a:pt x="10215" y="5723"/>
                  <a:pt x="10404" y="5464"/>
                </a:cubicBezTo>
                <a:cubicBezTo>
                  <a:pt x="10531" y="5290"/>
                  <a:pt x="12154" y="5300"/>
                  <a:pt x="13487" y="5483"/>
                </a:cubicBezTo>
                <a:lnTo>
                  <a:pt x="14488" y="5621"/>
                </a:lnTo>
                <a:lnTo>
                  <a:pt x="14444" y="5229"/>
                </a:lnTo>
                <a:cubicBezTo>
                  <a:pt x="14406" y="4891"/>
                  <a:pt x="14345" y="4822"/>
                  <a:pt x="14010" y="4737"/>
                </a:cubicBezTo>
                <a:cubicBezTo>
                  <a:pt x="13313" y="4562"/>
                  <a:pt x="12029" y="4479"/>
                  <a:pt x="10752" y="4486"/>
                </a:cubicBezTo>
                <a:close/>
                <a:moveTo>
                  <a:pt x="10901" y="8006"/>
                </a:moveTo>
                <a:cubicBezTo>
                  <a:pt x="4489" y="8006"/>
                  <a:pt x="4244" y="8012"/>
                  <a:pt x="3752" y="8164"/>
                </a:cubicBezTo>
                <a:cubicBezTo>
                  <a:pt x="3472" y="8251"/>
                  <a:pt x="3109" y="8442"/>
                  <a:pt x="2945" y="8589"/>
                </a:cubicBezTo>
                <a:cubicBezTo>
                  <a:pt x="2653" y="8851"/>
                  <a:pt x="2644" y="8970"/>
                  <a:pt x="2644" y="13499"/>
                </a:cubicBezTo>
                <a:lnTo>
                  <a:pt x="2644" y="18140"/>
                </a:lnTo>
                <a:lnTo>
                  <a:pt x="2976" y="18420"/>
                </a:lnTo>
                <a:cubicBezTo>
                  <a:pt x="3158" y="18575"/>
                  <a:pt x="3524" y="18757"/>
                  <a:pt x="3786" y="18825"/>
                </a:cubicBezTo>
                <a:cubicBezTo>
                  <a:pt x="4201" y="18932"/>
                  <a:pt x="5116" y="18948"/>
                  <a:pt x="10888" y="18950"/>
                </a:cubicBezTo>
                <a:lnTo>
                  <a:pt x="17516" y="18953"/>
                </a:lnTo>
                <a:lnTo>
                  <a:pt x="18000" y="18778"/>
                </a:lnTo>
                <a:cubicBezTo>
                  <a:pt x="18266" y="18682"/>
                  <a:pt x="18606" y="18483"/>
                  <a:pt x="18757" y="18334"/>
                </a:cubicBezTo>
                <a:cubicBezTo>
                  <a:pt x="19018" y="18077"/>
                  <a:pt x="19032" y="17827"/>
                  <a:pt x="18995" y="13408"/>
                </a:cubicBezTo>
                <a:cubicBezTo>
                  <a:pt x="18957" y="8843"/>
                  <a:pt x="18950" y="8748"/>
                  <a:pt x="18653" y="8538"/>
                </a:cubicBezTo>
                <a:cubicBezTo>
                  <a:pt x="18486" y="8421"/>
                  <a:pt x="18165" y="8253"/>
                  <a:pt x="17942" y="8165"/>
                </a:cubicBezTo>
                <a:cubicBezTo>
                  <a:pt x="17546" y="8010"/>
                  <a:pt x="17376" y="8006"/>
                  <a:pt x="10901" y="8006"/>
                </a:cubicBezTo>
                <a:close/>
                <a:moveTo>
                  <a:pt x="10799" y="21006"/>
                </a:moveTo>
                <a:cubicBezTo>
                  <a:pt x="7492" y="21007"/>
                  <a:pt x="4185" y="21095"/>
                  <a:pt x="3843" y="21270"/>
                </a:cubicBezTo>
                <a:cubicBezTo>
                  <a:pt x="3706" y="21341"/>
                  <a:pt x="4422" y="21417"/>
                  <a:pt x="6098" y="21510"/>
                </a:cubicBezTo>
                <a:cubicBezTo>
                  <a:pt x="7727" y="21600"/>
                  <a:pt x="15843" y="21536"/>
                  <a:pt x="16947" y="21425"/>
                </a:cubicBezTo>
                <a:cubicBezTo>
                  <a:pt x="17458" y="21373"/>
                  <a:pt x="17821" y="21303"/>
                  <a:pt x="17754" y="21269"/>
                </a:cubicBezTo>
                <a:cubicBezTo>
                  <a:pt x="17413" y="21094"/>
                  <a:pt x="14106" y="21006"/>
                  <a:pt x="10799" y="210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10455338" y="11164093"/>
            <a:ext cx="3473324" cy="160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400">
                <a:solidFill>
                  <a:srgbClr val="009EE3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Merci</a:t>
            </a:r>
          </a:p>
        </p:txBody>
      </p:sp>
      <p:sp>
        <p:nvSpPr>
          <p:cNvPr id="369" name="Shape 369"/>
          <p:cNvSpPr/>
          <p:nvPr/>
        </p:nvSpPr>
        <p:spPr>
          <a:xfrm>
            <a:off x="7545438" y="1589881"/>
            <a:ext cx="9293124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600">
                <a:solidFill>
                  <a:srgbClr val="009EE3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Sint-Jozef Sint-Pieter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_LGO74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-119514" y="-1356718"/>
            <a:ext cx="24622974" cy="164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2005890" y="4937025"/>
            <a:ext cx="10467142" cy="837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une vision claire et concrète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une stratégie astucieuse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l’infrastructure informatique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le plan financier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la communauté iPad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l’implémentation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le contenu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le développement professionel</a:t>
            </a:r>
          </a:p>
          <a:p>
            <a:pPr algn="l">
              <a:spcBef>
                <a:spcPts val="1600"/>
              </a:spcBef>
              <a:defRPr sz="4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sondages</a:t>
            </a:r>
          </a:p>
        </p:txBody>
      </p:sp>
      <p:sp>
        <p:nvSpPr>
          <p:cNvPr id="125" name="Shape 125"/>
          <p:cNvSpPr/>
          <p:nvPr/>
        </p:nvSpPr>
        <p:spPr>
          <a:xfrm>
            <a:off x="615156" y="4937025"/>
            <a:ext cx="787448" cy="837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1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2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3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4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5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6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7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8</a:t>
            </a:r>
          </a:p>
          <a:p>
            <a:pPr algn="l">
              <a:spcBef>
                <a:spcPts val="1600"/>
              </a:spcBef>
              <a:defRPr sz="4200">
                <a:solidFill>
                  <a:srgbClr val="018ED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9</a:t>
            </a:r>
          </a:p>
        </p:txBody>
      </p:sp>
      <p:sp>
        <p:nvSpPr>
          <p:cNvPr id="126" name="Shape 126"/>
          <p:cNvSpPr/>
          <p:nvPr/>
        </p:nvSpPr>
        <p:spPr>
          <a:xfrm>
            <a:off x="537288" y="406499"/>
            <a:ext cx="11118724" cy="258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7000">
                <a:solidFill>
                  <a:srgbClr val="018ED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Les 9 étapes </a:t>
            </a:r>
            <a:br/>
            <a:r>
              <a:t>pour une école </a:t>
            </a:r>
            <a:r>
              <a:rPr>
                <a:solidFill>
                  <a:srgbClr val="FFFFFF"/>
                </a:solidFill>
              </a:rPr>
              <a:t>numérique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_LGO71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118109" y="2324699"/>
            <a:ext cx="688149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révolution numérique</a:t>
            </a:r>
          </a:p>
        </p:txBody>
      </p:sp>
      <p:sp>
        <p:nvSpPr>
          <p:cNvPr id="130" name="Shape 130"/>
          <p:cNvSpPr/>
          <p:nvPr/>
        </p:nvSpPr>
        <p:spPr>
          <a:xfrm>
            <a:off x="2127789" y="3339489"/>
            <a:ext cx="598741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une grande diversité</a:t>
            </a:r>
          </a:p>
        </p:txBody>
      </p:sp>
      <p:sp>
        <p:nvSpPr>
          <p:cNvPr id="131" name="Shape 131"/>
          <p:cNvSpPr/>
          <p:nvPr/>
        </p:nvSpPr>
        <p:spPr>
          <a:xfrm>
            <a:off x="2155412" y="4443474"/>
            <a:ext cx="12040871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un instrument pour atteindre des objectifs</a:t>
            </a:r>
          </a:p>
        </p:txBody>
      </p:sp>
      <p:sp>
        <p:nvSpPr>
          <p:cNvPr id="132" name="Shape 132"/>
          <p:cNvSpPr/>
          <p:nvPr/>
        </p:nvSpPr>
        <p:spPr>
          <a:xfrm>
            <a:off x="10459517" y="10281245"/>
            <a:ext cx="11977371" cy="3101976"/>
          </a:xfrm>
          <a:prstGeom prst="rect">
            <a:avLst/>
          </a:prstGeom>
          <a:solidFill>
            <a:srgbClr val="009FE3"/>
          </a:solidFill>
          <a:ln w="63500">
            <a:solidFill>
              <a:srgbClr val="009FE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Quelle est l’expertise de l’école en TIC.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 niveau numérique voulez-vous atteindre?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Un iPad pour chaque élève?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Quels sont les pour et les contre d’un tel choix?</a:t>
            </a:r>
          </a:p>
        </p:txBody>
      </p:sp>
      <p:grpSp>
        <p:nvGrpSpPr>
          <p:cNvPr id="136" name="Group 136"/>
          <p:cNvGrpSpPr/>
          <p:nvPr/>
        </p:nvGrpSpPr>
        <p:grpSpPr>
          <a:xfrm>
            <a:off x="-19844" y="278217"/>
            <a:ext cx="13935965" cy="1521413"/>
            <a:chOff x="0" y="0"/>
            <a:chExt cx="13935964" cy="1521412"/>
          </a:xfrm>
        </p:grpSpPr>
        <p:sp>
          <p:nvSpPr>
            <p:cNvPr id="133" name="Shape 133"/>
            <p:cNvSpPr/>
            <p:nvPr/>
          </p:nvSpPr>
          <p:spPr>
            <a:xfrm>
              <a:off x="1927225" y="0"/>
              <a:ext cx="12008740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>
                  <a:solidFill>
                    <a:srgbClr val="FFFFFF"/>
                  </a:solidFill>
                </a:rPr>
                <a:t>une vision</a:t>
              </a:r>
              <a:r>
                <a:t> claire et concrète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1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21386800" y="9024914"/>
            <a:ext cx="2487342" cy="2426193"/>
            <a:chOff x="0" y="0"/>
            <a:chExt cx="2487341" cy="2426192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487342" cy="242619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9F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8" name="Schermafbeelding 2016-09-15 om 20.17.2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391" t="14999" r="10219" b="5004"/>
            <a:stretch>
              <a:fillRect/>
            </a:stretch>
          </p:blipFill>
          <p:spPr>
            <a:xfrm>
              <a:off x="537256" y="391308"/>
              <a:ext cx="1541085" cy="169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15629" y="0"/>
                  </a:moveTo>
                  <a:cubicBezTo>
                    <a:pt x="13210" y="0"/>
                    <a:pt x="12657" y="88"/>
                    <a:pt x="11658" y="644"/>
                  </a:cubicBezTo>
                  <a:cubicBezTo>
                    <a:pt x="11083" y="963"/>
                    <a:pt x="10872" y="1020"/>
                    <a:pt x="9989" y="1079"/>
                  </a:cubicBezTo>
                  <a:cubicBezTo>
                    <a:pt x="8930" y="1150"/>
                    <a:pt x="8035" y="1417"/>
                    <a:pt x="7681" y="1774"/>
                  </a:cubicBezTo>
                  <a:cubicBezTo>
                    <a:pt x="7515" y="1940"/>
                    <a:pt x="7328" y="1971"/>
                    <a:pt x="6474" y="1971"/>
                  </a:cubicBezTo>
                  <a:cubicBezTo>
                    <a:pt x="5259" y="1971"/>
                    <a:pt x="4499" y="2218"/>
                    <a:pt x="4043" y="2762"/>
                  </a:cubicBezTo>
                  <a:cubicBezTo>
                    <a:pt x="3881" y="2956"/>
                    <a:pt x="3699" y="3117"/>
                    <a:pt x="3637" y="3117"/>
                  </a:cubicBezTo>
                  <a:cubicBezTo>
                    <a:pt x="3576" y="3117"/>
                    <a:pt x="3352" y="2953"/>
                    <a:pt x="3137" y="2757"/>
                  </a:cubicBezTo>
                  <a:cubicBezTo>
                    <a:pt x="2386" y="2073"/>
                    <a:pt x="1149" y="2194"/>
                    <a:pt x="640" y="3000"/>
                  </a:cubicBezTo>
                  <a:cubicBezTo>
                    <a:pt x="369" y="3428"/>
                    <a:pt x="257" y="4736"/>
                    <a:pt x="439" y="5352"/>
                  </a:cubicBezTo>
                  <a:cubicBezTo>
                    <a:pt x="629" y="5993"/>
                    <a:pt x="1123" y="6362"/>
                    <a:pt x="1852" y="6411"/>
                  </a:cubicBezTo>
                  <a:cubicBezTo>
                    <a:pt x="2638" y="6464"/>
                    <a:pt x="3119" y="6200"/>
                    <a:pt x="3437" y="5544"/>
                  </a:cubicBezTo>
                  <a:lnTo>
                    <a:pt x="3671" y="5068"/>
                  </a:lnTo>
                  <a:lnTo>
                    <a:pt x="3993" y="5418"/>
                  </a:lnTo>
                  <a:cubicBezTo>
                    <a:pt x="4371" y="5820"/>
                    <a:pt x="4438" y="6368"/>
                    <a:pt x="4144" y="6664"/>
                  </a:cubicBezTo>
                  <a:cubicBezTo>
                    <a:pt x="3989" y="6820"/>
                    <a:pt x="3778" y="6855"/>
                    <a:pt x="2976" y="6857"/>
                  </a:cubicBezTo>
                  <a:cubicBezTo>
                    <a:pt x="1289" y="6861"/>
                    <a:pt x="712" y="7082"/>
                    <a:pt x="256" y="7896"/>
                  </a:cubicBezTo>
                  <a:lnTo>
                    <a:pt x="0" y="8352"/>
                  </a:lnTo>
                  <a:lnTo>
                    <a:pt x="0" y="14905"/>
                  </a:lnTo>
                  <a:cubicBezTo>
                    <a:pt x="0" y="18511"/>
                    <a:pt x="35" y="21495"/>
                    <a:pt x="78" y="21534"/>
                  </a:cubicBezTo>
                  <a:cubicBezTo>
                    <a:pt x="121" y="21573"/>
                    <a:pt x="194" y="21565"/>
                    <a:pt x="245" y="21519"/>
                  </a:cubicBezTo>
                  <a:cubicBezTo>
                    <a:pt x="295" y="21473"/>
                    <a:pt x="351" y="19685"/>
                    <a:pt x="367" y="17546"/>
                  </a:cubicBezTo>
                  <a:lnTo>
                    <a:pt x="400" y="13658"/>
                  </a:lnTo>
                  <a:lnTo>
                    <a:pt x="1936" y="13658"/>
                  </a:lnTo>
                  <a:lnTo>
                    <a:pt x="3476" y="13658"/>
                  </a:lnTo>
                  <a:lnTo>
                    <a:pt x="3476" y="17444"/>
                  </a:lnTo>
                  <a:cubicBezTo>
                    <a:pt x="3476" y="21009"/>
                    <a:pt x="3463" y="21237"/>
                    <a:pt x="3270" y="21271"/>
                  </a:cubicBezTo>
                  <a:cubicBezTo>
                    <a:pt x="2750" y="21362"/>
                    <a:pt x="2736" y="21260"/>
                    <a:pt x="2736" y="17748"/>
                  </a:cubicBezTo>
                  <a:cubicBezTo>
                    <a:pt x="2736" y="14875"/>
                    <a:pt x="2712" y="14434"/>
                    <a:pt x="2564" y="14434"/>
                  </a:cubicBezTo>
                  <a:cubicBezTo>
                    <a:pt x="2415" y="14434"/>
                    <a:pt x="2392" y="14901"/>
                    <a:pt x="2392" y="18017"/>
                  </a:cubicBezTo>
                  <a:lnTo>
                    <a:pt x="2392" y="21600"/>
                  </a:lnTo>
                  <a:lnTo>
                    <a:pt x="4160" y="21600"/>
                  </a:lnTo>
                  <a:cubicBezTo>
                    <a:pt x="5633" y="21600"/>
                    <a:pt x="5929" y="21574"/>
                    <a:pt x="5929" y="21448"/>
                  </a:cubicBezTo>
                  <a:cubicBezTo>
                    <a:pt x="5929" y="21330"/>
                    <a:pt x="5722" y="21289"/>
                    <a:pt x="4989" y="21266"/>
                  </a:cubicBezTo>
                  <a:lnTo>
                    <a:pt x="4043" y="21240"/>
                  </a:lnTo>
                  <a:lnTo>
                    <a:pt x="4043" y="15006"/>
                  </a:lnTo>
                  <a:lnTo>
                    <a:pt x="4043" y="8778"/>
                  </a:lnTo>
                  <a:lnTo>
                    <a:pt x="4867" y="8707"/>
                  </a:lnTo>
                  <a:cubicBezTo>
                    <a:pt x="5350" y="8668"/>
                    <a:pt x="5908" y="8545"/>
                    <a:pt x="6218" y="8408"/>
                  </a:cubicBezTo>
                  <a:cubicBezTo>
                    <a:pt x="6787" y="8157"/>
                    <a:pt x="7345" y="7549"/>
                    <a:pt x="7464" y="7055"/>
                  </a:cubicBezTo>
                  <a:cubicBezTo>
                    <a:pt x="7504" y="6887"/>
                    <a:pt x="7578" y="6732"/>
                    <a:pt x="7625" y="6705"/>
                  </a:cubicBezTo>
                  <a:cubicBezTo>
                    <a:pt x="7673" y="6678"/>
                    <a:pt x="7938" y="6756"/>
                    <a:pt x="8215" y="6882"/>
                  </a:cubicBezTo>
                  <a:cubicBezTo>
                    <a:pt x="8592" y="7054"/>
                    <a:pt x="8974" y="7123"/>
                    <a:pt x="9739" y="7151"/>
                  </a:cubicBezTo>
                  <a:cubicBezTo>
                    <a:pt x="10597" y="7182"/>
                    <a:pt x="10817" y="7229"/>
                    <a:pt x="11113" y="7435"/>
                  </a:cubicBezTo>
                  <a:cubicBezTo>
                    <a:pt x="11768" y="7890"/>
                    <a:pt x="12769" y="8236"/>
                    <a:pt x="13443" y="8246"/>
                  </a:cubicBezTo>
                  <a:cubicBezTo>
                    <a:pt x="14318" y="8258"/>
                    <a:pt x="14295" y="8077"/>
                    <a:pt x="13404" y="7926"/>
                  </a:cubicBezTo>
                  <a:cubicBezTo>
                    <a:pt x="12591" y="7789"/>
                    <a:pt x="11688" y="7414"/>
                    <a:pt x="11352" y="7075"/>
                  </a:cubicBezTo>
                  <a:cubicBezTo>
                    <a:pt x="11167" y="6889"/>
                    <a:pt x="11002" y="6852"/>
                    <a:pt x="10267" y="6852"/>
                  </a:cubicBezTo>
                  <a:cubicBezTo>
                    <a:pt x="9198" y="6851"/>
                    <a:pt x="8646" y="6720"/>
                    <a:pt x="7981" y="6300"/>
                  </a:cubicBezTo>
                  <a:cubicBezTo>
                    <a:pt x="7661" y="6097"/>
                    <a:pt x="7271" y="5952"/>
                    <a:pt x="6952" y="5919"/>
                  </a:cubicBezTo>
                  <a:lnTo>
                    <a:pt x="6441" y="5869"/>
                  </a:lnTo>
                  <a:lnTo>
                    <a:pt x="6407" y="5114"/>
                  </a:lnTo>
                  <a:cubicBezTo>
                    <a:pt x="6375" y="4389"/>
                    <a:pt x="6384" y="4354"/>
                    <a:pt x="6663" y="4257"/>
                  </a:cubicBezTo>
                  <a:cubicBezTo>
                    <a:pt x="6895" y="4177"/>
                    <a:pt x="6952" y="4089"/>
                    <a:pt x="6952" y="3806"/>
                  </a:cubicBezTo>
                  <a:cubicBezTo>
                    <a:pt x="6952" y="3271"/>
                    <a:pt x="7121" y="3210"/>
                    <a:pt x="8448" y="3244"/>
                  </a:cubicBezTo>
                  <a:lnTo>
                    <a:pt x="9622" y="3269"/>
                  </a:lnTo>
                  <a:lnTo>
                    <a:pt x="9589" y="3766"/>
                  </a:lnTo>
                  <a:cubicBezTo>
                    <a:pt x="9562" y="4156"/>
                    <a:pt x="9593" y="4257"/>
                    <a:pt x="9733" y="4257"/>
                  </a:cubicBezTo>
                  <a:cubicBezTo>
                    <a:pt x="9831" y="4257"/>
                    <a:pt x="9930" y="4153"/>
                    <a:pt x="9956" y="4024"/>
                  </a:cubicBezTo>
                  <a:cubicBezTo>
                    <a:pt x="9981" y="3896"/>
                    <a:pt x="10076" y="3510"/>
                    <a:pt x="10161" y="3168"/>
                  </a:cubicBezTo>
                  <a:lnTo>
                    <a:pt x="10312" y="2544"/>
                  </a:lnTo>
                  <a:lnTo>
                    <a:pt x="11446" y="2514"/>
                  </a:lnTo>
                  <a:cubicBezTo>
                    <a:pt x="12069" y="2497"/>
                    <a:pt x="12642" y="2507"/>
                    <a:pt x="12720" y="2534"/>
                  </a:cubicBezTo>
                  <a:cubicBezTo>
                    <a:pt x="12831" y="2573"/>
                    <a:pt x="12825" y="2686"/>
                    <a:pt x="12698" y="3071"/>
                  </a:cubicBezTo>
                  <a:cubicBezTo>
                    <a:pt x="12510" y="3639"/>
                    <a:pt x="12492" y="4431"/>
                    <a:pt x="12653" y="5068"/>
                  </a:cubicBezTo>
                  <a:cubicBezTo>
                    <a:pt x="13604" y="8824"/>
                    <a:pt x="19289" y="9409"/>
                    <a:pt x="21168" y="5945"/>
                  </a:cubicBezTo>
                  <a:cubicBezTo>
                    <a:pt x="21576" y="5193"/>
                    <a:pt x="21600" y="5102"/>
                    <a:pt x="21597" y="4161"/>
                  </a:cubicBezTo>
                  <a:cubicBezTo>
                    <a:pt x="21594" y="3386"/>
                    <a:pt x="21537" y="3041"/>
                    <a:pt x="21341" y="2595"/>
                  </a:cubicBezTo>
                  <a:cubicBezTo>
                    <a:pt x="20839" y="1454"/>
                    <a:pt x="19781" y="574"/>
                    <a:pt x="18471" y="203"/>
                  </a:cubicBezTo>
                  <a:cubicBezTo>
                    <a:pt x="17875" y="34"/>
                    <a:pt x="17417" y="0"/>
                    <a:pt x="1562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40" name="Shape 140"/>
          <p:cNvSpPr/>
          <p:nvPr/>
        </p:nvSpPr>
        <p:spPr>
          <a:xfrm>
            <a:off x="2155412" y="5521324"/>
            <a:ext cx="501332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pas un but en soi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_LGO7175.jpg"/>
          <p:cNvPicPr>
            <a:picLocks noChangeAspect="1"/>
          </p:cNvPicPr>
          <p:nvPr/>
        </p:nvPicPr>
        <p:blipFill>
          <a:blip r:embed="rId2">
            <a:extLst/>
          </a:blip>
          <a:srcRect l="551" t="9858" r="8664" b="13818"/>
          <a:stretch>
            <a:fillRect/>
          </a:stretch>
        </p:blipFill>
        <p:spPr>
          <a:xfrm>
            <a:off x="-25400" y="4560"/>
            <a:ext cx="24434800" cy="13706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roup 146"/>
          <p:cNvGrpSpPr/>
          <p:nvPr/>
        </p:nvGrpSpPr>
        <p:grpSpPr>
          <a:xfrm>
            <a:off x="809309" y="10257699"/>
            <a:ext cx="4730588" cy="3125251"/>
            <a:chOff x="0" y="0"/>
            <a:chExt cx="4730587" cy="3125250"/>
          </a:xfrm>
        </p:grpSpPr>
        <p:sp>
          <p:nvSpPr>
            <p:cNvPr id="143" name="Shape 143"/>
            <p:cNvSpPr/>
            <p:nvPr/>
          </p:nvSpPr>
          <p:spPr>
            <a:xfrm>
              <a:off x="0" y="-1"/>
              <a:ext cx="4186556" cy="1006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projets pilotes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9680" y="1059387"/>
              <a:ext cx="3964941" cy="1006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profs motivés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37302" y="2118775"/>
              <a:ext cx="4693286" cy="1006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visites d’experts</a:t>
              </a:r>
            </a:p>
          </p:txBody>
        </p:sp>
      </p:grpSp>
      <p:sp>
        <p:nvSpPr>
          <p:cNvPr id="147" name="Shape 147"/>
          <p:cNvSpPr/>
          <p:nvPr/>
        </p:nvSpPr>
        <p:spPr>
          <a:xfrm>
            <a:off x="3167631" y="3337668"/>
            <a:ext cx="10476104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7000">
                <a:solidFill>
                  <a:srgbClr val="009EE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FFFF"/>
                </a:solidFill>
              </a:rPr>
              <a:t>une</a:t>
            </a:r>
            <a:r>
              <a:t> </a:t>
            </a:r>
            <a:r>
              <a:rPr>
                <a:solidFill>
                  <a:srgbClr val="FFFFFF"/>
                </a:solidFill>
              </a:rPr>
              <a:t>strategie </a:t>
            </a:r>
            <a:r>
              <a:rPr>
                <a:solidFill>
                  <a:srgbClr val="009FE3"/>
                </a:solidFill>
              </a:rPr>
              <a:t>astucieuse</a:t>
            </a:r>
          </a:p>
        </p:txBody>
      </p:sp>
      <p:sp>
        <p:nvSpPr>
          <p:cNvPr id="148" name="Shape 148"/>
          <p:cNvSpPr/>
          <p:nvPr/>
        </p:nvSpPr>
        <p:spPr>
          <a:xfrm>
            <a:off x="1669031" y="3337668"/>
            <a:ext cx="910464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7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</a:t>
            </a:r>
          </a:p>
        </p:txBody>
      </p:sp>
      <p:sp>
        <p:nvSpPr>
          <p:cNvPr id="149" name="Shape 149"/>
          <p:cNvSpPr/>
          <p:nvPr/>
        </p:nvSpPr>
        <p:spPr>
          <a:xfrm>
            <a:off x="19945" y="4859081"/>
            <a:ext cx="13523078" cy="1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grpSp>
        <p:nvGrpSpPr>
          <p:cNvPr id="153" name="Group 153"/>
          <p:cNvGrpSpPr/>
          <p:nvPr/>
        </p:nvGrpSpPr>
        <p:grpSpPr>
          <a:xfrm>
            <a:off x="10136777" y="-182192"/>
            <a:ext cx="14149950" cy="3861249"/>
            <a:chOff x="10454454" y="-225282"/>
            <a:chExt cx="14149948" cy="3861248"/>
          </a:xfrm>
        </p:grpSpPr>
        <p:sp>
          <p:nvSpPr>
            <p:cNvPr id="150" name="Shape 150"/>
            <p:cNvSpPr/>
            <p:nvPr/>
          </p:nvSpPr>
          <p:spPr>
            <a:xfrm>
              <a:off x="12150416" y="-225283"/>
              <a:ext cx="12453987" cy="3861249"/>
            </a:xfrm>
            <a:prstGeom prst="rect">
              <a:avLst/>
            </a:prstGeom>
            <a:solidFill>
              <a:srgbClr val="009FE3"/>
            </a:solidFill>
            <a:ln w="63500" cap="flat">
              <a:solidFill>
                <a:srgbClr val="009FE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indent="800100"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Informez-vous sur la connaissance technique.</a:t>
              </a:r>
            </a:p>
            <a:p>
              <a:pPr indent="800100"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Informez-vous sur les conséquences financières.</a:t>
              </a:r>
            </a:p>
            <a:p>
              <a:pPr indent="800100"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Respectez la vision de votre école.</a:t>
              </a:r>
            </a:p>
            <a:p>
              <a:pPr indent="800100" algn="l">
                <a:defRPr sz="4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Respectez l’individualité de votre école.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0454454" y="481028"/>
              <a:ext cx="2510340" cy="2448626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9F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2" name="Schermafbeelding 2016-09-15 om 20.17.4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285" t="16107" r="10056" b="6661"/>
            <a:stretch>
              <a:fillRect/>
            </a:stretch>
          </p:blipFill>
          <p:spPr>
            <a:xfrm>
              <a:off x="11021488" y="813443"/>
              <a:ext cx="1376364" cy="178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6" fill="norm" stroke="1" extrusionOk="0">
                  <a:moveTo>
                    <a:pt x="17539" y="2"/>
                  </a:moveTo>
                  <a:cubicBezTo>
                    <a:pt x="16827" y="-24"/>
                    <a:pt x="16093" y="199"/>
                    <a:pt x="15708" y="679"/>
                  </a:cubicBezTo>
                  <a:cubicBezTo>
                    <a:pt x="15454" y="996"/>
                    <a:pt x="15409" y="1259"/>
                    <a:pt x="15409" y="2301"/>
                  </a:cubicBezTo>
                  <a:cubicBezTo>
                    <a:pt x="15409" y="3941"/>
                    <a:pt x="15633" y="4279"/>
                    <a:pt x="16910" y="4586"/>
                  </a:cubicBezTo>
                  <a:cubicBezTo>
                    <a:pt x="17687" y="4772"/>
                    <a:pt x="18760" y="4466"/>
                    <a:pt x="19183" y="3938"/>
                  </a:cubicBezTo>
                  <a:cubicBezTo>
                    <a:pt x="19436" y="3623"/>
                    <a:pt x="19489" y="3363"/>
                    <a:pt x="19489" y="2373"/>
                  </a:cubicBezTo>
                  <a:cubicBezTo>
                    <a:pt x="19489" y="1550"/>
                    <a:pt x="19410" y="1066"/>
                    <a:pt x="19252" y="809"/>
                  </a:cubicBezTo>
                  <a:cubicBezTo>
                    <a:pt x="18940" y="303"/>
                    <a:pt x="18251" y="28"/>
                    <a:pt x="17539" y="2"/>
                  </a:cubicBezTo>
                  <a:close/>
                  <a:moveTo>
                    <a:pt x="12843" y="737"/>
                  </a:moveTo>
                  <a:lnTo>
                    <a:pt x="7212" y="765"/>
                  </a:lnTo>
                  <a:lnTo>
                    <a:pt x="1588" y="799"/>
                  </a:lnTo>
                  <a:lnTo>
                    <a:pt x="1551" y="6659"/>
                  </a:lnTo>
                  <a:cubicBezTo>
                    <a:pt x="1524" y="10655"/>
                    <a:pt x="1560" y="12577"/>
                    <a:pt x="1669" y="12678"/>
                  </a:cubicBezTo>
                  <a:cubicBezTo>
                    <a:pt x="1780" y="12781"/>
                    <a:pt x="1780" y="12846"/>
                    <a:pt x="1669" y="12898"/>
                  </a:cubicBezTo>
                  <a:cubicBezTo>
                    <a:pt x="1582" y="12940"/>
                    <a:pt x="1513" y="13051"/>
                    <a:pt x="1513" y="13143"/>
                  </a:cubicBezTo>
                  <a:cubicBezTo>
                    <a:pt x="1513" y="13277"/>
                    <a:pt x="1793" y="13311"/>
                    <a:pt x="2934" y="13311"/>
                  </a:cubicBezTo>
                  <a:cubicBezTo>
                    <a:pt x="3718" y="13311"/>
                    <a:pt x="4403" y="13359"/>
                    <a:pt x="4453" y="13422"/>
                  </a:cubicBezTo>
                  <a:cubicBezTo>
                    <a:pt x="4543" y="13533"/>
                    <a:pt x="1925" y="20614"/>
                    <a:pt x="1644" y="21019"/>
                  </a:cubicBezTo>
                  <a:cubicBezTo>
                    <a:pt x="1539" y="21171"/>
                    <a:pt x="1313" y="21226"/>
                    <a:pt x="754" y="21226"/>
                  </a:cubicBezTo>
                  <a:cubicBezTo>
                    <a:pt x="188" y="21226"/>
                    <a:pt x="0" y="21267"/>
                    <a:pt x="0" y="21398"/>
                  </a:cubicBezTo>
                  <a:cubicBezTo>
                    <a:pt x="0" y="21552"/>
                    <a:pt x="1038" y="21576"/>
                    <a:pt x="8458" y="21576"/>
                  </a:cubicBezTo>
                  <a:lnTo>
                    <a:pt x="16922" y="21576"/>
                  </a:lnTo>
                  <a:lnTo>
                    <a:pt x="16879" y="17597"/>
                  </a:lnTo>
                  <a:cubicBezTo>
                    <a:pt x="16849" y="14565"/>
                    <a:pt x="16797" y="13607"/>
                    <a:pt x="16655" y="13570"/>
                  </a:cubicBezTo>
                  <a:cubicBezTo>
                    <a:pt x="16509" y="13533"/>
                    <a:pt x="16461" y="14371"/>
                    <a:pt x="16430" y="17343"/>
                  </a:cubicBezTo>
                  <a:lnTo>
                    <a:pt x="16387" y="21168"/>
                  </a:lnTo>
                  <a:lnTo>
                    <a:pt x="15864" y="21168"/>
                  </a:lnTo>
                  <a:lnTo>
                    <a:pt x="15334" y="21168"/>
                  </a:lnTo>
                  <a:lnTo>
                    <a:pt x="15334" y="16978"/>
                  </a:lnTo>
                  <a:lnTo>
                    <a:pt x="15334" y="12788"/>
                  </a:lnTo>
                  <a:lnTo>
                    <a:pt x="17371" y="12788"/>
                  </a:lnTo>
                  <a:lnTo>
                    <a:pt x="19414" y="12788"/>
                  </a:lnTo>
                  <a:lnTo>
                    <a:pt x="19451" y="17180"/>
                  </a:lnTo>
                  <a:lnTo>
                    <a:pt x="19489" y="21576"/>
                  </a:lnTo>
                  <a:lnTo>
                    <a:pt x="20541" y="21576"/>
                  </a:lnTo>
                  <a:cubicBezTo>
                    <a:pt x="21361" y="21576"/>
                    <a:pt x="21600" y="21539"/>
                    <a:pt x="21600" y="21408"/>
                  </a:cubicBezTo>
                  <a:cubicBezTo>
                    <a:pt x="21600" y="21290"/>
                    <a:pt x="21388" y="21227"/>
                    <a:pt x="20884" y="21202"/>
                  </a:cubicBezTo>
                  <a:lnTo>
                    <a:pt x="20167" y="21168"/>
                  </a:lnTo>
                  <a:lnTo>
                    <a:pt x="20093" y="13892"/>
                  </a:lnTo>
                  <a:lnTo>
                    <a:pt x="20018" y="6616"/>
                  </a:lnTo>
                  <a:lnTo>
                    <a:pt x="19644" y="6122"/>
                  </a:lnTo>
                  <a:cubicBezTo>
                    <a:pt x="18730" y="4892"/>
                    <a:pt x="16203" y="4850"/>
                    <a:pt x="15241" y="6050"/>
                  </a:cubicBezTo>
                  <a:cubicBezTo>
                    <a:pt x="14928" y="6439"/>
                    <a:pt x="14872" y="6689"/>
                    <a:pt x="14805" y="7897"/>
                  </a:cubicBezTo>
                  <a:lnTo>
                    <a:pt x="14730" y="9294"/>
                  </a:lnTo>
                  <a:lnTo>
                    <a:pt x="13902" y="9371"/>
                  </a:lnTo>
                  <a:cubicBezTo>
                    <a:pt x="13447" y="9414"/>
                    <a:pt x="13019" y="9425"/>
                    <a:pt x="12955" y="9395"/>
                  </a:cubicBezTo>
                  <a:cubicBezTo>
                    <a:pt x="12891" y="9364"/>
                    <a:pt x="12843" y="7403"/>
                    <a:pt x="12843" y="5037"/>
                  </a:cubicBezTo>
                  <a:lnTo>
                    <a:pt x="12843" y="737"/>
                  </a:lnTo>
                  <a:close/>
                  <a:moveTo>
                    <a:pt x="2192" y="1145"/>
                  </a:moveTo>
                  <a:lnTo>
                    <a:pt x="7250" y="1145"/>
                  </a:lnTo>
                  <a:lnTo>
                    <a:pt x="12313" y="1145"/>
                  </a:lnTo>
                  <a:lnTo>
                    <a:pt x="12351" y="4927"/>
                  </a:lnTo>
                  <a:cubicBezTo>
                    <a:pt x="12373" y="7007"/>
                    <a:pt x="12353" y="8789"/>
                    <a:pt x="12307" y="8881"/>
                  </a:cubicBezTo>
                  <a:cubicBezTo>
                    <a:pt x="12248" y="9000"/>
                    <a:pt x="11871" y="8777"/>
                    <a:pt x="11024" y="8128"/>
                  </a:cubicBezTo>
                  <a:lnTo>
                    <a:pt x="9816" y="7206"/>
                  </a:lnTo>
                  <a:lnTo>
                    <a:pt x="9816" y="5541"/>
                  </a:lnTo>
                  <a:cubicBezTo>
                    <a:pt x="9816" y="3038"/>
                    <a:pt x="9527" y="2719"/>
                    <a:pt x="7206" y="2719"/>
                  </a:cubicBezTo>
                  <a:cubicBezTo>
                    <a:pt x="4866" y="2719"/>
                    <a:pt x="4627" y="2947"/>
                    <a:pt x="4565" y="5277"/>
                  </a:cubicBezTo>
                  <a:cubicBezTo>
                    <a:pt x="4513" y="7254"/>
                    <a:pt x="4673" y="7676"/>
                    <a:pt x="5587" y="7917"/>
                  </a:cubicBezTo>
                  <a:cubicBezTo>
                    <a:pt x="6312" y="8107"/>
                    <a:pt x="8106" y="8094"/>
                    <a:pt x="8838" y="7893"/>
                  </a:cubicBezTo>
                  <a:lnTo>
                    <a:pt x="9442" y="7729"/>
                  </a:lnTo>
                  <a:lnTo>
                    <a:pt x="10918" y="8862"/>
                  </a:lnTo>
                  <a:lnTo>
                    <a:pt x="12394" y="9995"/>
                  </a:lnTo>
                  <a:lnTo>
                    <a:pt x="12351" y="11041"/>
                  </a:lnTo>
                  <a:lnTo>
                    <a:pt x="12313" y="12087"/>
                  </a:lnTo>
                  <a:lnTo>
                    <a:pt x="7281" y="12116"/>
                  </a:lnTo>
                  <a:cubicBezTo>
                    <a:pt x="3341" y="12140"/>
                    <a:pt x="2244" y="12116"/>
                    <a:pt x="2186" y="12001"/>
                  </a:cubicBezTo>
                  <a:cubicBezTo>
                    <a:pt x="2146" y="11920"/>
                    <a:pt x="2133" y="9446"/>
                    <a:pt x="2155" y="6501"/>
                  </a:cubicBezTo>
                  <a:lnTo>
                    <a:pt x="2192" y="1145"/>
                  </a:lnTo>
                  <a:close/>
                  <a:moveTo>
                    <a:pt x="7275" y="13311"/>
                  </a:moveTo>
                  <a:cubicBezTo>
                    <a:pt x="8992" y="13311"/>
                    <a:pt x="9240" y="13333"/>
                    <a:pt x="9330" y="13513"/>
                  </a:cubicBezTo>
                  <a:cubicBezTo>
                    <a:pt x="9683" y="14218"/>
                    <a:pt x="12199" y="20944"/>
                    <a:pt x="12139" y="21019"/>
                  </a:cubicBezTo>
                  <a:cubicBezTo>
                    <a:pt x="12032" y="21153"/>
                    <a:pt x="2456" y="21134"/>
                    <a:pt x="2348" y="21000"/>
                  </a:cubicBezTo>
                  <a:cubicBezTo>
                    <a:pt x="2247" y="20874"/>
                    <a:pt x="4944" y="13679"/>
                    <a:pt x="5176" y="13455"/>
                  </a:cubicBezTo>
                  <a:cubicBezTo>
                    <a:pt x="5282" y="13352"/>
                    <a:pt x="5896" y="13311"/>
                    <a:pt x="7275" y="1331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_LGO7425.jpg"/>
          <p:cNvPicPr>
            <a:picLocks noChangeAspect="1"/>
          </p:cNvPicPr>
          <p:nvPr/>
        </p:nvPicPr>
        <p:blipFill>
          <a:blip r:embed="rId3">
            <a:extLst/>
          </a:blip>
          <a:srcRect l="10753" t="0" r="10753" b="0"/>
          <a:stretch>
            <a:fillRect/>
          </a:stretch>
        </p:blipFill>
        <p:spPr>
          <a:xfrm flipH="1"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1434521" y="1492845"/>
            <a:ext cx="11686643" cy="3101976"/>
          </a:xfrm>
          <a:prstGeom prst="rect">
            <a:avLst/>
          </a:prstGeom>
          <a:solidFill>
            <a:srgbClr val="009FE3"/>
          </a:solidFill>
          <a:ln w="63500">
            <a:solidFill>
              <a:srgbClr val="009FE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Il faut un service d’assistance.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Il faut une équipe informatique autonome.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Il faut une assistance assidue.</a:t>
            </a:r>
          </a:p>
          <a:p>
            <a:pPr algn="l">
              <a:defRPr sz="4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Ambitionnez un public d’utilisateurs autonomes.</a:t>
            </a:r>
          </a:p>
        </p:txBody>
      </p:sp>
      <p:sp>
        <p:nvSpPr>
          <p:cNvPr id="157" name="Shape 157"/>
          <p:cNvSpPr/>
          <p:nvPr/>
        </p:nvSpPr>
        <p:spPr>
          <a:xfrm>
            <a:off x="20929600" y="388914"/>
            <a:ext cx="2487342" cy="2426193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9FE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62" name="Group 162"/>
          <p:cNvGrpSpPr/>
          <p:nvPr/>
        </p:nvGrpSpPr>
        <p:grpSpPr>
          <a:xfrm>
            <a:off x="-19844" y="7040431"/>
            <a:ext cx="15790609" cy="6395159"/>
            <a:chOff x="0" y="0"/>
            <a:chExt cx="15790608" cy="6395157"/>
          </a:xfrm>
        </p:grpSpPr>
        <p:sp>
          <p:nvSpPr>
            <p:cNvPr id="158" name="Shape 158"/>
            <p:cNvSpPr/>
            <p:nvPr/>
          </p:nvSpPr>
          <p:spPr>
            <a:xfrm>
              <a:off x="1927225" y="0"/>
              <a:ext cx="12109197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l’infrastructure </a:t>
              </a:r>
              <a:r>
                <a:rPr>
                  <a:solidFill>
                    <a:srgbClr val="FFFFFF"/>
                  </a:solidFill>
                </a:rPr>
                <a:t>informatique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3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2110168" y="2226382"/>
              <a:ext cx="13680441" cy="4168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>
                <a:spcBef>
                  <a:spcPts val="1500"/>
                </a:spcBef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analyse de l’infrastructure actuelle</a:t>
              </a:r>
            </a:p>
            <a:p>
              <a:pPr algn="l">
                <a:spcBef>
                  <a:spcPts val="1500"/>
                </a:spcBef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achat : un investissement coûteux mais durable</a:t>
              </a:r>
            </a:p>
            <a:p>
              <a:pPr algn="l">
                <a:spcBef>
                  <a:spcPts val="1500"/>
                </a:spcBef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contact avec des experts (ASE)</a:t>
              </a:r>
            </a:p>
            <a:p>
              <a:pPr algn="l">
                <a:spcBef>
                  <a:spcPts val="1500"/>
                </a:spcBef>
                <a:defRPr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service après-vente</a:t>
              </a:r>
            </a:p>
          </p:txBody>
        </p:sp>
      </p:grpSp>
      <p:pic>
        <p:nvPicPr>
          <p:cNvPr id="163" name="Schermafbeelding 2016-09-15 om 20.17.56.png"/>
          <p:cNvPicPr>
            <a:picLocks noChangeAspect="1"/>
          </p:cNvPicPr>
          <p:nvPr/>
        </p:nvPicPr>
        <p:blipFill>
          <a:blip r:embed="rId4">
            <a:extLst/>
          </a:blip>
          <a:srcRect l="9967" t="13277" r="3428" b="12756"/>
          <a:stretch>
            <a:fillRect/>
          </a:stretch>
        </p:blipFill>
        <p:spPr>
          <a:xfrm>
            <a:off x="21265591" y="859331"/>
            <a:ext cx="1815359" cy="1485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9" fill="norm" stroke="1" extrusionOk="0">
                <a:moveTo>
                  <a:pt x="18326" y="3"/>
                </a:moveTo>
                <a:cubicBezTo>
                  <a:pt x="17685" y="55"/>
                  <a:pt x="17227" y="642"/>
                  <a:pt x="17118" y="1595"/>
                </a:cubicBezTo>
                <a:cubicBezTo>
                  <a:pt x="17079" y="1943"/>
                  <a:pt x="16975" y="2394"/>
                  <a:pt x="16887" y="2599"/>
                </a:cubicBezTo>
                <a:cubicBezTo>
                  <a:pt x="16689" y="3062"/>
                  <a:pt x="16679" y="3332"/>
                  <a:pt x="16868" y="3332"/>
                </a:cubicBezTo>
                <a:cubicBezTo>
                  <a:pt x="16948" y="3332"/>
                  <a:pt x="17128" y="3570"/>
                  <a:pt x="17269" y="3857"/>
                </a:cubicBezTo>
                <a:cubicBezTo>
                  <a:pt x="17433" y="4188"/>
                  <a:pt x="17652" y="4443"/>
                  <a:pt x="17864" y="4555"/>
                </a:cubicBezTo>
                <a:cubicBezTo>
                  <a:pt x="18286" y="4777"/>
                  <a:pt x="18948" y="4713"/>
                  <a:pt x="19279" y="4416"/>
                </a:cubicBezTo>
                <a:cubicBezTo>
                  <a:pt x="19705" y="4034"/>
                  <a:pt x="19864" y="3502"/>
                  <a:pt x="19864" y="2438"/>
                </a:cubicBezTo>
                <a:cubicBezTo>
                  <a:pt x="19864" y="856"/>
                  <a:pt x="19502" y="152"/>
                  <a:pt x="18614" y="15"/>
                </a:cubicBezTo>
                <a:cubicBezTo>
                  <a:pt x="18515" y="0"/>
                  <a:pt x="18418" y="-4"/>
                  <a:pt x="18326" y="3"/>
                </a:cubicBezTo>
                <a:close/>
                <a:moveTo>
                  <a:pt x="18453" y="448"/>
                </a:moveTo>
                <a:cubicBezTo>
                  <a:pt x="18618" y="432"/>
                  <a:pt x="18779" y="506"/>
                  <a:pt x="18958" y="678"/>
                </a:cubicBezTo>
                <a:cubicBezTo>
                  <a:pt x="19317" y="1024"/>
                  <a:pt x="19482" y="1571"/>
                  <a:pt x="19482" y="2409"/>
                </a:cubicBezTo>
                <a:cubicBezTo>
                  <a:pt x="19482" y="3177"/>
                  <a:pt x="19322" y="3679"/>
                  <a:pt x="18986" y="3966"/>
                </a:cubicBezTo>
                <a:cubicBezTo>
                  <a:pt x="18621" y="4279"/>
                  <a:pt x="18172" y="4198"/>
                  <a:pt x="17807" y="3753"/>
                </a:cubicBezTo>
                <a:cubicBezTo>
                  <a:pt x="17463" y="3331"/>
                  <a:pt x="17374" y="2799"/>
                  <a:pt x="17628" y="2680"/>
                </a:cubicBezTo>
                <a:cubicBezTo>
                  <a:pt x="17813" y="2593"/>
                  <a:pt x="17811" y="2183"/>
                  <a:pt x="17623" y="1930"/>
                </a:cubicBezTo>
                <a:cubicBezTo>
                  <a:pt x="17415" y="1648"/>
                  <a:pt x="17532" y="1199"/>
                  <a:pt x="17925" y="776"/>
                </a:cubicBezTo>
                <a:cubicBezTo>
                  <a:pt x="18118" y="569"/>
                  <a:pt x="18288" y="463"/>
                  <a:pt x="18453" y="448"/>
                </a:cubicBezTo>
                <a:close/>
                <a:moveTo>
                  <a:pt x="14232" y="5195"/>
                </a:moveTo>
                <a:cubicBezTo>
                  <a:pt x="13008" y="5195"/>
                  <a:pt x="12543" y="5728"/>
                  <a:pt x="12543" y="7127"/>
                </a:cubicBezTo>
                <a:cubicBezTo>
                  <a:pt x="12543" y="7619"/>
                  <a:pt x="12495" y="7887"/>
                  <a:pt x="12397" y="7987"/>
                </a:cubicBezTo>
                <a:cubicBezTo>
                  <a:pt x="12152" y="8235"/>
                  <a:pt x="12187" y="8400"/>
                  <a:pt x="12765" y="9844"/>
                </a:cubicBezTo>
                <a:cubicBezTo>
                  <a:pt x="12829" y="10004"/>
                  <a:pt x="13044" y="10240"/>
                  <a:pt x="13246" y="10369"/>
                </a:cubicBezTo>
                <a:cubicBezTo>
                  <a:pt x="13447" y="10498"/>
                  <a:pt x="13645" y="10707"/>
                  <a:pt x="13685" y="10836"/>
                </a:cubicBezTo>
                <a:cubicBezTo>
                  <a:pt x="13837" y="11339"/>
                  <a:pt x="14034" y="11416"/>
                  <a:pt x="15435" y="11476"/>
                </a:cubicBezTo>
                <a:lnTo>
                  <a:pt x="16774" y="11534"/>
                </a:lnTo>
                <a:lnTo>
                  <a:pt x="16774" y="16299"/>
                </a:lnTo>
                <a:lnTo>
                  <a:pt x="16774" y="21069"/>
                </a:lnTo>
                <a:lnTo>
                  <a:pt x="13062" y="21069"/>
                </a:lnTo>
                <a:lnTo>
                  <a:pt x="9354" y="21069"/>
                </a:lnTo>
                <a:lnTo>
                  <a:pt x="9354" y="16939"/>
                </a:lnTo>
                <a:lnTo>
                  <a:pt x="9354" y="12809"/>
                </a:lnTo>
                <a:lnTo>
                  <a:pt x="9854" y="12774"/>
                </a:lnTo>
                <a:cubicBezTo>
                  <a:pt x="10276" y="12745"/>
                  <a:pt x="10354" y="12706"/>
                  <a:pt x="10354" y="12515"/>
                </a:cubicBezTo>
                <a:cubicBezTo>
                  <a:pt x="10354" y="12299"/>
                  <a:pt x="10275" y="12290"/>
                  <a:pt x="8774" y="12290"/>
                </a:cubicBezTo>
                <a:cubicBezTo>
                  <a:pt x="7286" y="12290"/>
                  <a:pt x="7198" y="12274"/>
                  <a:pt x="7152" y="12059"/>
                </a:cubicBezTo>
                <a:cubicBezTo>
                  <a:pt x="7109" y="11858"/>
                  <a:pt x="7003" y="11829"/>
                  <a:pt x="6279" y="11800"/>
                </a:cubicBezTo>
                <a:lnTo>
                  <a:pt x="5458" y="11765"/>
                </a:lnTo>
                <a:lnTo>
                  <a:pt x="5458" y="11413"/>
                </a:lnTo>
                <a:lnTo>
                  <a:pt x="5458" y="11067"/>
                </a:lnTo>
                <a:lnTo>
                  <a:pt x="6883" y="11009"/>
                </a:lnTo>
                <a:lnTo>
                  <a:pt x="8307" y="10952"/>
                </a:lnTo>
                <a:lnTo>
                  <a:pt x="8335" y="10000"/>
                </a:lnTo>
                <a:cubicBezTo>
                  <a:pt x="8355" y="9343"/>
                  <a:pt x="8404" y="9007"/>
                  <a:pt x="8501" y="8910"/>
                </a:cubicBezTo>
                <a:cubicBezTo>
                  <a:pt x="8681" y="8726"/>
                  <a:pt x="8683" y="8172"/>
                  <a:pt x="8501" y="7987"/>
                </a:cubicBezTo>
                <a:cubicBezTo>
                  <a:pt x="8395" y="7879"/>
                  <a:pt x="8359" y="7592"/>
                  <a:pt x="8359" y="6879"/>
                </a:cubicBezTo>
                <a:cubicBezTo>
                  <a:pt x="8359" y="6109"/>
                  <a:pt x="8324" y="5903"/>
                  <a:pt x="8203" y="5847"/>
                </a:cubicBezTo>
                <a:cubicBezTo>
                  <a:pt x="7977" y="5740"/>
                  <a:pt x="2432" y="5767"/>
                  <a:pt x="2293" y="5875"/>
                </a:cubicBezTo>
                <a:cubicBezTo>
                  <a:pt x="2200" y="5948"/>
                  <a:pt x="2179" y="6544"/>
                  <a:pt x="2199" y="8460"/>
                </a:cubicBezTo>
                <a:lnTo>
                  <a:pt x="2222" y="10952"/>
                </a:lnTo>
                <a:lnTo>
                  <a:pt x="3652" y="11009"/>
                </a:lnTo>
                <a:cubicBezTo>
                  <a:pt x="5011" y="11065"/>
                  <a:pt x="5075" y="11076"/>
                  <a:pt x="5048" y="11298"/>
                </a:cubicBezTo>
                <a:cubicBezTo>
                  <a:pt x="4986" y="11804"/>
                  <a:pt x="4961" y="11823"/>
                  <a:pt x="4189" y="11823"/>
                </a:cubicBezTo>
                <a:cubicBezTo>
                  <a:pt x="3517" y="11823"/>
                  <a:pt x="3432" y="11845"/>
                  <a:pt x="3387" y="12053"/>
                </a:cubicBezTo>
                <a:cubicBezTo>
                  <a:pt x="3340" y="12274"/>
                  <a:pt x="3254" y="12290"/>
                  <a:pt x="1708" y="12290"/>
                </a:cubicBezTo>
                <a:cubicBezTo>
                  <a:pt x="161" y="12290"/>
                  <a:pt x="86" y="12299"/>
                  <a:pt x="86" y="12515"/>
                </a:cubicBezTo>
                <a:cubicBezTo>
                  <a:pt x="86" y="12706"/>
                  <a:pt x="164" y="12745"/>
                  <a:pt x="586" y="12774"/>
                </a:cubicBezTo>
                <a:lnTo>
                  <a:pt x="1081" y="12809"/>
                </a:lnTo>
                <a:lnTo>
                  <a:pt x="1081" y="16939"/>
                </a:lnTo>
                <a:lnTo>
                  <a:pt x="1081" y="21069"/>
                </a:lnTo>
                <a:lnTo>
                  <a:pt x="562" y="21127"/>
                </a:lnTo>
                <a:cubicBezTo>
                  <a:pt x="158" y="21172"/>
                  <a:pt x="30" y="21231"/>
                  <a:pt x="5" y="21392"/>
                </a:cubicBezTo>
                <a:cubicBezTo>
                  <a:pt x="-24" y="21581"/>
                  <a:pt x="46" y="21596"/>
                  <a:pt x="765" y="21565"/>
                </a:cubicBezTo>
                <a:lnTo>
                  <a:pt x="1557" y="21531"/>
                </a:lnTo>
                <a:lnTo>
                  <a:pt x="1604" y="17170"/>
                </a:lnTo>
                <a:lnTo>
                  <a:pt x="1652" y="12809"/>
                </a:lnTo>
                <a:lnTo>
                  <a:pt x="5265" y="12809"/>
                </a:lnTo>
                <a:lnTo>
                  <a:pt x="8878" y="12809"/>
                </a:lnTo>
                <a:lnTo>
                  <a:pt x="8902" y="17199"/>
                </a:lnTo>
                <a:lnTo>
                  <a:pt x="8930" y="21588"/>
                </a:lnTo>
                <a:lnTo>
                  <a:pt x="17199" y="21588"/>
                </a:lnTo>
                <a:lnTo>
                  <a:pt x="17222" y="17199"/>
                </a:lnTo>
                <a:lnTo>
                  <a:pt x="17246" y="12809"/>
                </a:lnTo>
                <a:lnTo>
                  <a:pt x="18482" y="12809"/>
                </a:lnTo>
                <a:lnTo>
                  <a:pt x="19722" y="12809"/>
                </a:lnTo>
                <a:lnTo>
                  <a:pt x="19746" y="17199"/>
                </a:lnTo>
                <a:lnTo>
                  <a:pt x="19769" y="21588"/>
                </a:lnTo>
                <a:lnTo>
                  <a:pt x="20670" y="21588"/>
                </a:lnTo>
                <a:cubicBezTo>
                  <a:pt x="21404" y="21588"/>
                  <a:pt x="21576" y="21561"/>
                  <a:pt x="21576" y="21421"/>
                </a:cubicBezTo>
                <a:cubicBezTo>
                  <a:pt x="21576" y="21224"/>
                  <a:pt x="21347" y="21141"/>
                  <a:pt x="20670" y="21098"/>
                </a:cubicBezTo>
                <a:lnTo>
                  <a:pt x="20194" y="21069"/>
                </a:lnTo>
                <a:lnTo>
                  <a:pt x="20147" y="13801"/>
                </a:lnTo>
                <a:cubicBezTo>
                  <a:pt x="20104" y="7190"/>
                  <a:pt x="20085" y="6499"/>
                  <a:pt x="19934" y="6164"/>
                </a:cubicBezTo>
                <a:cubicBezTo>
                  <a:pt x="19678" y="5590"/>
                  <a:pt x="19238" y="5272"/>
                  <a:pt x="18628" y="5218"/>
                </a:cubicBezTo>
                <a:cubicBezTo>
                  <a:pt x="17951" y="5158"/>
                  <a:pt x="17501" y="5381"/>
                  <a:pt x="17142" y="5956"/>
                </a:cubicBezTo>
                <a:cubicBezTo>
                  <a:pt x="16884" y="6369"/>
                  <a:pt x="16866" y="6469"/>
                  <a:pt x="16835" y="7681"/>
                </a:cubicBezTo>
                <a:cubicBezTo>
                  <a:pt x="16800" y="9107"/>
                  <a:pt x="16694" y="9422"/>
                  <a:pt x="16255" y="9360"/>
                </a:cubicBezTo>
                <a:lnTo>
                  <a:pt x="16010" y="9325"/>
                </a:lnTo>
                <a:lnTo>
                  <a:pt x="15963" y="7744"/>
                </a:lnTo>
                <a:cubicBezTo>
                  <a:pt x="15909" y="5973"/>
                  <a:pt x="15812" y="5645"/>
                  <a:pt x="15246" y="5356"/>
                </a:cubicBezTo>
                <a:cubicBezTo>
                  <a:pt x="15068" y="5265"/>
                  <a:pt x="14614" y="5195"/>
                  <a:pt x="14232" y="5195"/>
                </a:cubicBezTo>
                <a:close/>
                <a:moveTo>
                  <a:pt x="18501" y="5645"/>
                </a:moveTo>
                <a:cubicBezTo>
                  <a:pt x="18756" y="5652"/>
                  <a:pt x="19013" y="5774"/>
                  <a:pt x="19232" y="6008"/>
                </a:cubicBezTo>
                <a:cubicBezTo>
                  <a:pt x="19751" y="6565"/>
                  <a:pt x="19774" y="6740"/>
                  <a:pt x="19746" y="9556"/>
                </a:cubicBezTo>
                <a:lnTo>
                  <a:pt x="19722" y="12111"/>
                </a:lnTo>
                <a:lnTo>
                  <a:pt x="18524" y="12146"/>
                </a:lnTo>
                <a:cubicBezTo>
                  <a:pt x="17868" y="12163"/>
                  <a:pt x="17301" y="12144"/>
                  <a:pt x="17265" y="12099"/>
                </a:cubicBezTo>
                <a:cubicBezTo>
                  <a:pt x="17228" y="12055"/>
                  <a:pt x="17199" y="11884"/>
                  <a:pt x="17199" y="11719"/>
                </a:cubicBezTo>
                <a:cubicBezTo>
                  <a:pt x="17199" y="11496"/>
                  <a:pt x="17317" y="11311"/>
                  <a:pt x="17647" y="11009"/>
                </a:cubicBezTo>
                <a:cubicBezTo>
                  <a:pt x="17892" y="10786"/>
                  <a:pt x="18191" y="10374"/>
                  <a:pt x="18312" y="10092"/>
                </a:cubicBezTo>
                <a:cubicBezTo>
                  <a:pt x="18506" y="9640"/>
                  <a:pt x="18534" y="9414"/>
                  <a:pt x="18534" y="8200"/>
                </a:cubicBezTo>
                <a:cubicBezTo>
                  <a:pt x="18534" y="6921"/>
                  <a:pt x="18519" y="6821"/>
                  <a:pt x="18350" y="6821"/>
                </a:cubicBezTo>
                <a:cubicBezTo>
                  <a:pt x="18183" y="6821"/>
                  <a:pt x="18167" y="6935"/>
                  <a:pt x="18137" y="8142"/>
                </a:cubicBezTo>
                <a:cubicBezTo>
                  <a:pt x="18107" y="9381"/>
                  <a:pt x="18089" y="9491"/>
                  <a:pt x="17826" y="9954"/>
                </a:cubicBezTo>
                <a:cubicBezTo>
                  <a:pt x="17391" y="10721"/>
                  <a:pt x="16971" y="10919"/>
                  <a:pt x="15680" y="10975"/>
                </a:cubicBezTo>
                <a:cubicBezTo>
                  <a:pt x="14519" y="11025"/>
                  <a:pt x="14141" y="10913"/>
                  <a:pt x="14076" y="10502"/>
                </a:cubicBezTo>
                <a:cubicBezTo>
                  <a:pt x="14058" y="10387"/>
                  <a:pt x="14122" y="10192"/>
                  <a:pt x="14213" y="10069"/>
                </a:cubicBezTo>
                <a:cubicBezTo>
                  <a:pt x="14359" y="9871"/>
                  <a:pt x="14510" y="9844"/>
                  <a:pt x="15552" y="9844"/>
                </a:cubicBezTo>
                <a:cubicBezTo>
                  <a:pt x="16677" y="9844"/>
                  <a:pt x="16745" y="9834"/>
                  <a:pt x="16968" y="9561"/>
                </a:cubicBezTo>
                <a:cubicBezTo>
                  <a:pt x="17185" y="9296"/>
                  <a:pt x="17199" y="9193"/>
                  <a:pt x="17199" y="8102"/>
                </a:cubicBezTo>
                <a:cubicBezTo>
                  <a:pt x="17199" y="6800"/>
                  <a:pt x="17290" y="6466"/>
                  <a:pt x="17774" y="5968"/>
                </a:cubicBezTo>
                <a:cubicBezTo>
                  <a:pt x="17989" y="5746"/>
                  <a:pt x="18245" y="5637"/>
                  <a:pt x="18501" y="5645"/>
                </a:cubicBezTo>
                <a:close/>
                <a:moveTo>
                  <a:pt x="9444" y="6597"/>
                </a:moveTo>
                <a:cubicBezTo>
                  <a:pt x="9408" y="6583"/>
                  <a:pt x="9378" y="6586"/>
                  <a:pt x="9354" y="6602"/>
                </a:cubicBezTo>
                <a:cubicBezTo>
                  <a:pt x="9323" y="6624"/>
                  <a:pt x="9307" y="6672"/>
                  <a:pt x="9307" y="6752"/>
                </a:cubicBezTo>
                <a:cubicBezTo>
                  <a:pt x="9307" y="6842"/>
                  <a:pt x="9418" y="7143"/>
                  <a:pt x="9548" y="7421"/>
                </a:cubicBezTo>
                <a:cubicBezTo>
                  <a:pt x="9868" y="8107"/>
                  <a:pt x="9867" y="8853"/>
                  <a:pt x="9548" y="9429"/>
                </a:cubicBezTo>
                <a:cubicBezTo>
                  <a:pt x="9417" y="9664"/>
                  <a:pt x="9307" y="9930"/>
                  <a:pt x="9307" y="10023"/>
                </a:cubicBezTo>
                <a:cubicBezTo>
                  <a:pt x="9307" y="10255"/>
                  <a:pt x="9531" y="10241"/>
                  <a:pt x="9708" y="9994"/>
                </a:cubicBezTo>
                <a:cubicBezTo>
                  <a:pt x="10255" y="9231"/>
                  <a:pt x="10319" y="7936"/>
                  <a:pt x="9850" y="7070"/>
                </a:cubicBezTo>
                <a:cubicBezTo>
                  <a:pt x="9707" y="6805"/>
                  <a:pt x="9551" y="6637"/>
                  <a:pt x="9444" y="6597"/>
                </a:cubicBezTo>
                <a:close/>
                <a:moveTo>
                  <a:pt x="11425" y="6614"/>
                </a:moveTo>
                <a:cubicBezTo>
                  <a:pt x="11175" y="6670"/>
                  <a:pt x="10736" y="7820"/>
                  <a:pt x="10736" y="8419"/>
                </a:cubicBezTo>
                <a:cubicBezTo>
                  <a:pt x="10736" y="8961"/>
                  <a:pt x="10930" y="9650"/>
                  <a:pt x="11180" y="9988"/>
                </a:cubicBezTo>
                <a:cubicBezTo>
                  <a:pt x="11558" y="10499"/>
                  <a:pt x="11728" y="10062"/>
                  <a:pt x="11383" y="9469"/>
                </a:cubicBezTo>
                <a:cubicBezTo>
                  <a:pt x="11268" y="9272"/>
                  <a:pt x="11162" y="8871"/>
                  <a:pt x="11137" y="8558"/>
                </a:cubicBezTo>
                <a:cubicBezTo>
                  <a:pt x="11101" y="8101"/>
                  <a:pt x="11137" y="7903"/>
                  <a:pt x="11340" y="7479"/>
                </a:cubicBezTo>
                <a:cubicBezTo>
                  <a:pt x="11633" y="6868"/>
                  <a:pt x="11664" y="6560"/>
                  <a:pt x="11425" y="6614"/>
                </a:cubicBezTo>
                <a:close/>
                <a:moveTo>
                  <a:pt x="12005" y="7202"/>
                </a:moveTo>
                <a:cubicBezTo>
                  <a:pt x="11937" y="7178"/>
                  <a:pt x="11865" y="7244"/>
                  <a:pt x="11732" y="7433"/>
                </a:cubicBezTo>
                <a:cubicBezTo>
                  <a:pt x="11396" y="7907"/>
                  <a:pt x="11345" y="8438"/>
                  <a:pt x="11576" y="9077"/>
                </a:cubicBezTo>
                <a:cubicBezTo>
                  <a:pt x="11757" y="9576"/>
                  <a:pt x="11981" y="9756"/>
                  <a:pt x="12109" y="9504"/>
                </a:cubicBezTo>
                <a:cubicBezTo>
                  <a:pt x="12139" y="9444"/>
                  <a:pt x="12068" y="9179"/>
                  <a:pt x="11953" y="8910"/>
                </a:cubicBezTo>
                <a:lnTo>
                  <a:pt x="11746" y="8419"/>
                </a:lnTo>
                <a:lnTo>
                  <a:pt x="11972" y="7906"/>
                </a:lnTo>
                <a:cubicBezTo>
                  <a:pt x="12148" y="7502"/>
                  <a:pt x="12168" y="7365"/>
                  <a:pt x="12076" y="7254"/>
                </a:cubicBezTo>
                <a:cubicBezTo>
                  <a:pt x="12053" y="7226"/>
                  <a:pt x="12028" y="7210"/>
                  <a:pt x="12005" y="7202"/>
                </a:cubicBezTo>
                <a:close/>
                <a:moveTo>
                  <a:pt x="8873" y="7208"/>
                </a:moveTo>
                <a:cubicBezTo>
                  <a:pt x="8743" y="7253"/>
                  <a:pt x="8757" y="7512"/>
                  <a:pt x="8935" y="7923"/>
                </a:cubicBezTo>
                <a:lnTo>
                  <a:pt x="9166" y="8454"/>
                </a:lnTo>
                <a:lnTo>
                  <a:pt x="8949" y="8921"/>
                </a:lnTo>
                <a:cubicBezTo>
                  <a:pt x="8829" y="9177"/>
                  <a:pt x="8752" y="9436"/>
                  <a:pt x="8784" y="9498"/>
                </a:cubicBezTo>
                <a:cubicBezTo>
                  <a:pt x="8960" y="9848"/>
                  <a:pt x="9359" y="9391"/>
                  <a:pt x="9463" y="8713"/>
                </a:cubicBezTo>
                <a:cubicBezTo>
                  <a:pt x="9533" y="8254"/>
                  <a:pt x="9277" y="7344"/>
                  <a:pt x="9048" y="7237"/>
                </a:cubicBezTo>
                <a:cubicBezTo>
                  <a:pt x="8972" y="7201"/>
                  <a:pt x="8917" y="7193"/>
                  <a:pt x="8873" y="7208"/>
                </a:cubicBezTo>
                <a:close/>
                <a:moveTo>
                  <a:pt x="18982" y="13588"/>
                </a:moveTo>
                <a:cubicBezTo>
                  <a:pt x="18826" y="13551"/>
                  <a:pt x="18817" y="13807"/>
                  <a:pt x="18817" y="17574"/>
                </a:cubicBezTo>
                <a:cubicBezTo>
                  <a:pt x="18817" y="21525"/>
                  <a:pt x="18817" y="21588"/>
                  <a:pt x="19005" y="21588"/>
                </a:cubicBezTo>
                <a:cubicBezTo>
                  <a:pt x="19194" y="21588"/>
                  <a:pt x="19200" y="21531"/>
                  <a:pt x="19175" y="17608"/>
                </a:cubicBezTo>
                <a:cubicBezTo>
                  <a:pt x="19152" y="13923"/>
                  <a:pt x="19136" y="13624"/>
                  <a:pt x="18982" y="135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_LGO7258.jpg"/>
          <p:cNvPicPr>
            <a:picLocks noChangeAspect="1"/>
          </p:cNvPicPr>
          <p:nvPr/>
        </p:nvPicPr>
        <p:blipFill>
          <a:blip r:embed="rId3">
            <a:extLst/>
          </a:blip>
          <a:srcRect l="18" t="0" r="18" b="0"/>
          <a:stretch>
            <a:fillRect/>
          </a:stretch>
        </p:blipFill>
        <p:spPr>
          <a:xfrm flipH="1">
            <a:off x="-89852" y="-857296"/>
            <a:ext cx="24563704" cy="16395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 171"/>
          <p:cNvGrpSpPr/>
          <p:nvPr/>
        </p:nvGrpSpPr>
        <p:grpSpPr>
          <a:xfrm>
            <a:off x="-19844" y="278217"/>
            <a:ext cx="11820018" cy="1521413"/>
            <a:chOff x="0" y="0"/>
            <a:chExt cx="11820017" cy="1521412"/>
          </a:xfrm>
        </p:grpSpPr>
        <p:sp>
          <p:nvSpPr>
            <p:cNvPr id="168" name="Shape 168"/>
            <p:cNvSpPr/>
            <p:nvPr/>
          </p:nvSpPr>
          <p:spPr>
            <a:xfrm>
              <a:off x="1927225" y="0"/>
              <a:ext cx="6971666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>
                  <a:solidFill>
                    <a:srgbClr val="FFFFFF"/>
                  </a:solidFill>
                </a:rPr>
                <a:t>le</a:t>
              </a:r>
              <a:r>
                <a:t> </a:t>
              </a:r>
              <a:r>
                <a:rPr>
                  <a:solidFill>
                    <a:srgbClr val="FFFFFF"/>
                  </a:solidFill>
                </a:rPr>
                <a:t>plan</a:t>
              </a:r>
              <a:r>
                <a:t> </a:t>
              </a:r>
              <a:r>
                <a:rPr>
                  <a:solidFill>
                    <a:srgbClr val="009FE3"/>
                  </a:solidFill>
                </a:rPr>
                <a:t>financier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428625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4</a:t>
              </a:r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1521412"/>
              <a:ext cx="1182001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aphicFrame>
        <p:nvGraphicFramePr>
          <p:cNvPr id="172" name="Table 172"/>
          <p:cNvGraphicFramePr/>
          <p:nvPr/>
        </p:nvGraphicFramePr>
        <p:xfrm>
          <a:off x="648937" y="9160037"/>
          <a:ext cx="23086127" cy="441879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11543063"/>
                <a:gridCol w="11543063"/>
              </a:tblGrid>
              <a:tr h="88375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z="3600">
                          <a:solidFill>
                            <a:srgbClr val="009FE3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AUX FRAIS DE L’école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z="3600">
                          <a:solidFill>
                            <a:srgbClr val="009FE3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frais en diminution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</a:tr>
              <a:tr h="88375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réseau sans fil et abonnement Internet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achat d’ordinateurs et de tableaux numériques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</a:tr>
              <a:tr h="88375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des iPad pour les profs et de remplacement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moins de photocopies (papiers et imprimantes)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</a:tr>
              <a:tr h="88375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une prime d’assurance et des armoires avec clés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matériel didactique (caméra, lecteur de CD…)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</a:tr>
              <a:tr h="88375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projecteurs et logiciels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009FE3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frais de fournitures de bureau…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173" name="Shape 173"/>
          <p:cNvSpPr/>
          <p:nvPr/>
        </p:nvSpPr>
        <p:spPr>
          <a:xfrm>
            <a:off x="21638778" y="643336"/>
            <a:ext cx="2487343" cy="2426194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9FE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174" name="Schermafbeelding 2016-09-15 om 20.20.14.png"/>
          <p:cNvPicPr>
            <a:picLocks noChangeAspect="1"/>
          </p:cNvPicPr>
          <p:nvPr/>
        </p:nvPicPr>
        <p:blipFill>
          <a:blip r:embed="rId4">
            <a:extLst/>
          </a:blip>
          <a:srcRect l="5882" t="13765" r="8554" b="9943"/>
          <a:stretch>
            <a:fillRect/>
          </a:stretch>
        </p:blipFill>
        <p:spPr>
          <a:xfrm>
            <a:off x="21847684" y="1032176"/>
            <a:ext cx="2069529" cy="1648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37" fill="norm" stroke="1" extrusionOk="0">
                <a:moveTo>
                  <a:pt x="5230" y="24"/>
                </a:moveTo>
                <a:cubicBezTo>
                  <a:pt x="4872" y="-48"/>
                  <a:pt x="4490" y="38"/>
                  <a:pt x="4210" y="315"/>
                </a:cubicBezTo>
                <a:cubicBezTo>
                  <a:pt x="3807" y="713"/>
                  <a:pt x="3699" y="1123"/>
                  <a:pt x="3699" y="2270"/>
                </a:cubicBezTo>
                <a:cubicBezTo>
                  <a:pt x="3699" y="3517"/>
                  <a:pt x="3840" y="4028"/>
                  <a:pt x="4272" y="4359"/>
                </a:cubicBezTo>
                <a:cubicBezTo>
                  <a:pt x="4866" y="4814"/>
                  <a:pt x="5812" y="4585"/>
                  <a:pt x="6130" y="3908"/>
                </a:cubicBezTo>
                <a:cubicBezTo>
                  <a:pt x="6375" y="3386"/>
                  <a:pt x="6356" y="1216"/>
                  <a:pt x="6101" y="698"/>
                </a:cubicBezTo>
                <a:cubicBezTo>
                  <a:pt x="5919" y="328"/>
                  <a:pt x="5588" y="97"/>
                  <a:pt x="5230" y="24"/>
                </a:cubicBezTo>
                <a:close/>
                <a:moveTo>
                  <a:pt x="2146" y="880"/>
                </a:moveTo>
                <a:cubicBezTo>
                  <a:pt x="1347" y="870"/>
                  <a:pt x="0" y="2535"/>
                  <a:pt x="0" y="3530"/>
                </a:cubicBezTo>
                <a:cubicBezTo>
                  <a:pt x="0" y="4083"/>
                  <a:pt x="328" y="4760"/>
                  <a:pt x="706" y="4987"/>
                </a:cubicBezTo>
                <a:cubicBezTo>
                  <a:pt x="1272" y="5325"/>
                  <a:pt x="1816" y="5220"/>
                  <a:pt x="2291" y="4675"/>
                </a:cubicBezTo>
                <a:lnTo>
                  <a:pt x="2501" y="4432"/>
                </a:lnTo>
                <a:lnTo>
                  <a:pt x="3096" y="5173"/>
                </a:lnTo>
                <a:cubicBezTo>
                  <a:pt x="3630" y="5838"/>
                  <a:pt x="3678" y="5936"/>
                  <a:pt x="3579" y="6153"/>
                </a:cubicBezTo>
                <a:cubicBezTo>
                  <a:pt x="3498" y="6331"/>
                  <a:pt x="3456" y="8352"/>
                  <a:pt x="3422" y="13770"/>
                </a:cubicBezTo>
                <a:lnTo>
                  <a:pt x="3377" y="21148"/>
                </a:lnTo>
                <a:lnTo>
                  <a:pt x="3051" y="21185"/>
                </a:lnTo>
                <a:cubicBezTo>
                  <a:pt x="2610" y="21230"/>
                  <a:pt x="2476" y="21299"/>
                  <a:pt x="2547" y="21444"/>
                </a:cubicBezTo>
                <a:cubicBezTo>
                  <a:pt x="2582" y="21515"/>
                  <a:pt x="2845" y="21552"/>
                  <a:pt x="3174" y="21532"/>
                </a:cubicBezTo>
                <a:lnTo>
                  <a:pt x="3744" y="21496"/>
                </a:lnTo>
                <a:lnTo>
                  <a:pt x="3794" y="17140"/>
                </a:lnTo>
                <a:lnTo>
                  <a:pt x="3839" y="12785"/>
                </a:lnTo>
                <a:lnTo>
                  <a:pt x="5040" y="12785"/>
                </a:lnTo>
                <a:lnTo>
                  <a:pt x="6241" y="12785"/>
                </a:lnTo>
                <a:lnTo>
                  <a:pt x="6241" y="16964"/>
                </a:lnTo>
                <a:cubicBezTo>
                  <a:pt x="6241" y="20896"/>
                  <a:pt x="6233" y="21147"/>
                  <a:pt x="6076" y="21185"/>
                </a:cubicBezTo>
                <a:cubicBezTo>
                  <a:pt x="5654" y="21287"/>
                  <a:pt x="5643" y="21173"/>
                  <a:pt x="5643" y="17244"/>
                </a:cubicBezTo>
                <a:cubicBezTo>
                  <a:pt x="5643" y="14059"/>
                  <a:pt x="5624" y="13542"/>
                  <a:pt x="5507" y="13542"/>
                </a:cubicBezTo>
                <a:cubicBezTo>
                  <a:pt x="5390" y="13542"/>
                  <a:pt x="5368" y="14099"/>
                  <a:pt x="5346" y="17462"/>
                </a:cubicBezTo>
                <a:cubicBezTo>
                  <a:pt x="5332" y="19618"/>
                  <a:pt x="5342" y="21422"/>
                  <a:pt x="5370" y="21470"/>
                </a:cubicBezTo>
                <a:cubicBezTo>
                  <a:pt x="5399" y="21518"/>
                  <a:pt x="8662" y="21543"/>
                  <a:pt x="12623" y="21527"/>
                </a:cubicBezTo>
                <a:cubicBezTo>
                  <a:pt x="18140" y="21504"/>
                  <a:pt x="19831" y="21463"/>
                  <a:pt x="19859" y="21356"/>
                </a:cubicBezTo>
                <a:cubicBezTo>
                  <a:pt x="19885" y="21257"/>
                  <a:pt x="19697" y="21209"/>
                  <a:pt x="19219" y="21185"/>
                </a:cubicBezTo>
                <a:lnTo>
                  <a:pt x="18542" y="21148"/>
                </a:lnTo>
                <a:lnTo>
                  <a:pt x="18518" y="19769"/>
                </a:lnTo>
                <a:cubicBezTo>
                  <a:pt x="18493" y="18442"/>
                  <a:pt x="18501" y="18369"/>
                  <a:pt x="18732" y="17949"/>
                </a:cubicBezTo>
                <a:cubicBezTo>
                  <a:pt x="18865" y="17709"/>
                  <a:pt x="19074" y="17207"/>
                  <a:pt x="19195" y="16834"/>
                </a:cubicBezTo>
                <a:cubicBezTo>
                  <a:pt x="19363" y="16314"/>
                  <a:pt x="19455" y="16161"/>
                  <a:pt x="19587" y="16186"/>
                </a:cubicBezTo>
                <a:cubicBezTo>
                  <a:pt x="19863" y="16239"/>
                  <a:pt x="20067" y="15835"/>
                  <a:pt x="20140" y="15097"/>
                </a:cubicBezTo>
                <a:cubicBezTo>
                  <a:pt x="20212" y="14373"/>
                  <a:pt x="20376" y="14173"/>
                  <a:pt x="20417" y="14760"/>
                </a:cubicBezTo>
                <a:cubicBezTo>
                  <a:pt x="20488" y="15815"/>
                  <a:pt x="20795" y="16354"/>
                  <a:pt x="21176" y="16098"/>
                </a:cubicBezTo>
                <a:cubicBezTo>
                  <a:pt x="21365" y="15971"/>
                  <a:pt x="21600" y="15130"/>
                  <a:pt x="21502" y="14932"/>
                </a:cubicBezTo>
                <a:cubicBezTo>
                  <a:pt x="21405" y="14735"/>
                  <a:pt x="21180" y="14807"/>
                  <a:pt x="21180" y="15035"/>
                </a:cubicBezTo>
                <a:cubicBezTo>
                  <a:pt x="21180" y="15278"/>
                  <a:pt x="20966" y="15554"/>
                  <a:pt x="20871" y="15435"/>
                </a:cubicBezTo>
                <a:cubicBezTo>
                  <a:pt x="20837" y="15392"/>
                  <a:pt x="20809" y="15171"/>
                  <a:pt x="20809" y="14942"/>
                </a:cubicBezTo>
                <a:cubicBezTo>
                  <a:pt x="20807" y="14304"/>
                  <a:pt x="20624" y="13946"/>
                  <a:pt x="20301" y="13946"/>
                </a:cubicBezTo>
                <a:cubicBezTo>
                  <a:pt x="19976" y="13946"/>
                  <a:pt x="19795" y="14307"/>
                  <a:pt x="19793" y="14957"/>
                </a:cubicBezTo>
                <a:cubicBezTo>
                  <a:pt x="19792" y="15377"/>
                  <a:pt x="19673" y="15622"/>
                  <a:pt x="19570" y="15414"/>
                </a:cubicBezTo>
                <a:cubicBezTo>
                  <a:pt x="19542" y="15356"/>
                  <a:pt x="19474" y="14925"/>
                  <a:pt x="19422" y="14455"/>
                </a:cubicBezTo>
                <a:cubicBezTo>
                  <a:pt x="19233" y="12754"/>
                  <a:pt x="18449" y="11369"/>
                  <a:pt x="17250" y="10628"/>
                </a:cubicBezTo>
                <a:cubicBezTo>
                  <a:pt x="16629" y="10244"/>
                  <a:pt x="16569" y="10229"/>
                  <a:pt x="15541" y="10229"/>
                </a:cubicBezTo>
                <a:cubicBezTo>
                  <a:pt x="14539" y="10229"/>
                  <a:pt x="14438" y="10249"/>
                  <a:pt x="13861" y="10592"/>
                </a:cubicBezTo>
                <a:cubicBezTo>
                  <a:pt x="13525" y="10792"/>
                  <a:pt x="13080" y="11153"/>
                  <a:pt x="12871" y="11390"/>
                </a:cubicBezTo>
                <a:lnTo>
                  <a:pt x="12487" y="11820"/>
                </a:lnTo>
                <a:lnTo>
                  <a:pt x="12012" y="11680"/>
                </a:lnTo>
                <a:cubicBezTo>
                  <a:pt x="10722" y="11292"/>
                  <a:pt x="9568" y="11864"/>
                  <a:pt x="8797" y="13278"/>
                </a:cubicBezTo>
                <a:cubicBezTo>
                  <a:pt x="8603" y="13632"/>
                  <a:pt x="8556" y="13656"/>
                  <a:pt x="8041" y="13656"/>
                </a:cubicBezTo>
                <a:lnTo>
                  <a:pt x="7492" y="13656"/>
                </a:lnTo>
                <a:lnTo>
                  <a:pt x="7492" y="15051"/>
                </a:lnTo>
                <a:lnTo>
                  <a:pt x="7492" y="16446"/>
                </a:lnTo>
                <a:lnTo>
                  <a:pt x="8045" y="16446"/>
                </a:lnTo>
                <a:cubicBezTo>
                  <a:pt x="8584" y="16446"/>
                  <a:pt x="8607" y="16457"/>
                  <a:pt x="8821" y="16881"/>
                </a:cubicBezTo>
                <a:cubicBezTo>
                  <a:pt x="9139" y="17509"/>
                  <a:pt x="9482" y="17910"/>
                  <a:pt x="9973" y="18214"/>
                </a:cubicBezTo>
                <a:cubicBezTo>
                  <a:pt x="10326" y="18432"/>
                  <a:pt x="10608" y="18488"/>
                  <a:pt x="11517" y="18535"/>
                </a:cubicBezTo>
                <a:lnTo>
                  <a:pt x="12623" y="18592"/>
                </a:lnTo>
                <a:lnTo>
                  <a:pt x="12623" y="19873"/>
                </a:lnTo>
                <a:lnTo>
                  <a:pt x="12623" y="21148"/>
                </a:lnTo>
                <a:lnTo>
                  <a:pt x="9663" y="21148"/>
                </a:lnTo>
                <a:lnTo>
                  <a:pt x="6704" y="21148"/>
                </a:lnTo>
                <a:lnTo>
                  <a:pt x="6704" y="16326"/>
                </a:lnTo>
                <a:lnTo>
                  <a:pt x="6704" y="11509"/>
                </a:lnTo>
                <a:lnTo>
                  <a:pt x="6935" y="11478"/>
                </a:lnTo>
                <a:cubicBezTo>
                  <a:pt x="7556" y="11394"/>
                  <a:pt x="7785" y="11303"/>
                  <a:pt x="7954" y="11074"/>
                </a:cubicBezTo>
                <a:cubicBezTo>
                  <a:pt x="8167" y="10788"/>
                  <a:pt x="8197" y="10104"/>
                  <a:pt x="8012" y="9798"/>
                </a:cubicBezTo>
                <a:cubicBezTo>
                  <a:pt x="7872" y="9566"/>
                  <a:pt x="7475" y="9358"/>
                  <a:pt x="7174" y="9358"/>
                </a:cubicBezTo>
                <a:cubicBezTo>
                  <a:pt x="6777" y="9358"/>
                  <a:pt x="6680" y="9051"/>
                  <a:pt x="6646" y="7724"/>
                </a:cubicBezTo>
                <a:cubicBezTo>
                  <a:pt x="6618" y="6624"/>
                  <a:pt x="6586" y="6447"/>
                  <a:pt x="6365" y="6029"/>
                </a:cubicBezTo>
                <a:cubicBezTo>
                  <a:pt x="6230" y="5772"/>
                  <a:pt x="5967" y="5467"/>
                  <a:pt x="5779" y="5355"/>
                </a:cubicBezTo>
                <a:cubicBezTo>
                  <a:pt x="5353" y="5100"/>
                  <a:pt x="4637" y="5102"/>
                  <a:pt x="4248" y="5355"/>
                </a:cubicBezTo>
                <a:lnTo>
                  <a:pt x="3950" y="5547"/>
                </a:lnTo>
                <a:lnTo>
                  <a:pt x="3385" y="4836"/>
                </a:lnTo>
                <a:cubicBezTo>
                  <a:pt x="2893" y="4218"/>
                  <a:pt x="2838" y="4106"/>
                  <a:pt x="2939" y="3929"/>
                </a:cubicBezTo>
                <a:cubicBezTo>
                  <a:pt x="3475" y="2993"/>
                  <a:pt x="3554" y="2473"/>
                  <a:pt x="3269" y="1720"/>
                </a:cubicBezTo>
                <a:cubicBezTo>
                  <a:pt x="3108" y="1292"/>
                  <a:pt x="2560" y="885"/>
                  <a:pt x="2146" y="88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6"/>
          <p:cNvGrpSpPr/>
          <p:nvPr/>
        </p:nvGrpSpPr>
        <p:grpSpPr>
          <a:xfrm>
            <a:off x="14681618" y="469701"/>
            <a:ext cx="8275154" cy="5639198"/>
            <a:chOff x="0" y="0"/>
            <a:chExt cx="8275153" cy="5639196"/>
          </a:xfrm>
        </p:grpSpPr>
        <p:sp>
          <p:nvSpPr>
            <p:cNvPr id="178" name="Shape 178"/>
            <p:cNvSpPr/>
            <p:nvPr/>
          </p:nvSpPr>
          <p:spPr>
            <a:xfrm>
              <a:off x="43564" y="5115321"/>
              <a:ext cx="8213353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vergelijking voor de invoering van de iPad (schooljaar 2010-2011) t.o.v. 2013-14 (2e jaar 1-op-1 iPad) </a:t>
              </a:r>
            </a:p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inclusief huur iPad en verzekering, en t.o.v. 2015-16 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665956" y="1903157"/>
              <a:ext cx="1042937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0" name="Shape 180"/>
            <p:cNvSpPr/>
            <p:nvPr/>
          </p:nvSpPr>
          <p:spPr>
            <a:xfrm>
              <a:off x="5940455" y="1885298"/>
              <a:ext cx="987603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1" name="Shape 181"/>
            <p:cNvSpPr/>
            <p:nvPr/>
          </p:nvSpPr>
          <p:spPr>
            <a:xfrm>
              <a:off x="3875484" y="1903157"/>
              <a:ext cx="1042937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2" name="Shape 182"/>
            <p:cNvSpPr/>
            <p:nvPr/>
          </p:nvSpPr>
          <p:spPr>
            <a:xfrm>
              <a:off x="3847408" y="1386142"/>
              <a:ext cx="1088769" cy="570594"/>
            </a:xfrm>
            <a:prstGeom prst="rect">
              <a:avLst/>
            </a:prstGeom>
            <a:solidFill>
              <a:srgbClr val="009EE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Shape 183"/>
            <p:cNvSpPr/>
            <p:nvPr/>
          </p:nvSpPr>
          <p:spPr>
            <a:xfrm>
              <a:off x="2046390" y="1463532"/>
              <a:ext cx="1593777" cy="358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invoering iPad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0" y="3719654"/>
              <a:ext cx="742735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1632492" y="3706954"/>
              <a:ext cx="2305302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6" name="Shape 186"/>
            <p:cNvSpPr/>
            <p:nvPr/>
          </p:nvSpPr>
          <p:spPr>
            <a:xfrm flipV="1">
              <a:off x="701674" y="1867438"/>
              <a:ext cx="1" cy="1893095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7" name="Shape 187"/>
            <p:cNvSpPr/>
            <p:nvPr/>
          </p:nvSpPr>
          <p:spPr>
            <a:xfrm flipV="1">
              <a:off x="1676400" y="1867438"/>
              <a:ext cx="0" cy="1839517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8" name="Shape 188"/>
            <p:cNvSpPr/>
            <p:nvPr/>
          </p:nvSpPr>
          <p:spPr>
            <a:xfrm flipV="1">
              <a:off x="3893343" y="1867438"/>
              <a:ext cx="1" cy="1839517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89" name="Shape 189"/>
            <p:cNvSpPr/>
            <p:nvPr/>
          </p:nvSpPr>
          <p:spPr>
            <a:xfrm flipV="1">
              <a:off x="4888309" y="1867438"/>
              <a:ext cx="1" cy="1893095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2803003" y="2865752"/>
              <a:ext cx="1" cy="882081"/>
            </a:xfrm>
            <a:prstGeom prst="line">
              <a:avLst/>
            </a:prstGeom>
            <a:noFill/>
            <a:ln w="25400" cap="flat">
              <a:solidFill>
                <a:srgbClr val="009EE3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91" name="Shape 191"/>
            <p:cNvSpPr/>
            <p:nvPr/>
          </p:nvSpPr>
          <p:spPr>
            <a:xfrm>
              <a:off x="3894278" y="1460301"/>
              <a:ext cx="969629" cy="422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+30%</a:t>
              </a:r>
            </a:p>
          </p:txBody>
        </p:sp>
        <p:pic>
          <p:nvPicPr>
            <p:cNvPr id="192" name="Schermafbeelding 2016-09-16 om 08.14.2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705" t="7118" r="6579" b="3974"/>
            <a:stretch>
              <a:fillRect/>
            </a:stretch>
          </p:blipFill>
          <p:spPr>
            <a:xfrm>
              <a:off x="2295230" y="1860024"/>
              <a:ext cx="987604" cy="988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2" h="20707" fill="norm" stroke="1" extrusionOk="0">
                  <a:moveTo>
                    <a:pt x="9672" y="0"/>
                  </a:moveTo>
                  <a:cubicBezTo>
                    <a:pt x="9202" y="4"/>
                    <a:pt x="8722" y="46"/>
                    <a:pt x="8234" y="125"/>
                  </a:cubicBezTo>
                  <a:cubicBezTo>
                    <a:pt x="6469" y="409"/>
                    <a:pt x="4125" y="1571"/>
                    <a:pt x="3037" y="2701"/>
                  </a:cubicBezTo>
                  <a:cubicBezTo>
                    <a:pt x="952" y="4867"/>
                    <a:pt x="-6" y="7631"/>
                    <a:pt x="0" y="10338"/>
                  </a:cubicBezTo>
                  <a:cubicBezTo>
                    <a:pt x="9" y="14849"/>
                    <a:pt x="2701" y="19212"/>
                    <a:pt x="7349" y="20417"/>
                  </a:cubicBezTo>
                  <a:cubicBezTo>
                    <a:pt x="11688" y="21543"/>
                    <a:pt x="16284" y="19302"/>
                    <a:pt x="18256" y="15099"/>
                  </a:cubicBezTo>
                  <a:cubicBezTo>
                    <a:pt x="21594" y="7982"/>
                    <a:pt x="16724" y="-57"/>
                    <a:pt x="9672" y="0"/>
                  </a:cubicBezTo>
                  <a:close/>
                  <a:moveTo>
                    <a:pt x="9555" y="806"/>
                  </a:moveTo>
                  <a:cubicBezTo>
                    <a:pt x="13828" y="806"/>
                    <a:pt x="17698" y="4356"/>
                    <a:pt x="18435" y="8958"/>
                  </a:cubicBezTo>
                  <a:cubicBezTo>
                    <a:pt x="19112" y="13191"/>
                    <a:pt x="16435" y="17682"/>
                    <a:pt x="12344" y="19187"/>
                  </a:cubicBezTo>
                  <a:cubicBezTo>
                    <a:pt x="10846" y="19739"/>
                    <a:pt x="8403" y="19743"/>
                    <a:pt x="6922" y="19196"/>
                  </a:cubicBezTo>
                  <a:cubicBezTo>
                    <a:pt x="4331" y="18238"/>
                    <a:pt x="1996" y="15735"/>
                    <a:pt x="1274" y="13146"/>
                  </a:cubicBezTo>
                  <a:cubicBezTo>
                    <a:pt x="150" y="9117"/>
                    <a:pt x="1693" y="4624"/>
                    <a:pt x="4979" y="2368"/>
                  </a:cubicBezTo>
                  <a:cubicBezTo>
                    <a:pt x="6269" y="1483"/>
                    <a:pt x="8254" y="806"/>
                    <a:pt x="9555" y="806"/>
                  </a:cubicBezTo>
                  <a:close/>
                  <a:moveTo>
                    <a:pt x="9493" y="4163"/>
                  </a:moveTo>
                  <a:cubicBezTo>
                    <a:pt x="6297" y="4163"/>
                    <a:pt x="6061" y="4195"/>
                    <a:pt x="5686" y="4637"/>
                  </a:cubicBezTo>
                  <a:cubicBezTo>
                    <a:pt x="5318" y="5072"/>
                    <a:pt x="5290" y="5509"/>
                    <a:pt x="5290" y="10313"/>
                  </a:cubicBezTo>
                  <a:cubicBezTo>
                    <a:pt x="5290" y="14395"/>
                    <a:pt x="5352" y="15598"/>
                    <a:pt x="5578" y="15888"/>
                  </a:cubicBezTo>
                  <a:cubicBezTo>
                    <a:pt x="5825" y="16208"/>
                    <a:pt x="6383" y="16254"/>
                    <a:pt x="9609" y="16254"/>
                  </a:cubicBezTo>
                  <a:cubicBezTo>
                    <a:pt x="13073" y="16254"/>
                    <a:pt x="13386" y="16228"/>
                    <a:pt x="13773" y="15814"/>
                  </a:cubicBezTo>
                  <a:cubicBezTo>
                    <a:pt x="14166" y="15393"/>
                    <a:pt x="14185" y="15064"/>
                    <a:pt x="14185" y="10537"/>
                  </a:cubicBezTo>
                  <a:cubicBezTo>
                    <a:pt x="14185" y="5510"/>
                    <a:pt x="14056" y="4641"/>
                    <a:pt x="13237" y="4305"/>
                  </a:cubicBezTo>
                  <a:cubicBezTo>
                    <a:pt x="13051" y="4228"/>
                    <a:pt x="11366" y="4163"/>
                    <a:pt x="9493" y="416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93" name="Shape 193"/>
            <p:cNvSpPr/>
            <p:nvPr/>
          </p:nvSpPr>
          <p:spPr>
            <a:xfrm>
              <a:off x="421444" y="3864626"/>
              <a:ext cx="585862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‘10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421569" y="3864626"/>
              <a:ext cx="585862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‘11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2492212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‘12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3560543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‘13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4529100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‘14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4852733" y="3719654"/>
              <a:ext cx="1130347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99" name="Shape 199"/>
            <p:cNvSpPr/>
            <p:nvPr/>
          </p:nvSpPr>
          <p:spPr>
            <a:xfrm flipV="1">
              <a:off x="5938629" y="1840649"/>
              <a:ext cx="1" cy="1893095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0" name="Shape 200"/>
            <p:cNvSpPr/>
            <p:nvPr/>
          </p:nvSpPr>
          <p:spPr>
            <a:xfrm flipV="1">
              <a:off x="6914389" y="1840649"/>
              <a:ext cx="1" cy="1893095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5618521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‘15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6640144" y="3839113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‘16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7689291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‘17</a:t>
              </a:r>
            </a:p>
          </p:txBody>
        </p:sp>
        <p:sp>
          <p:nvSpPr>
            <p:cNvPr id="204" name="Shape 204"/>
            <p:cNvSpPr/>
            <p:nvPr/>
          </p:nvSpPr>
          <p:spPr>
            <a:xfrm>
              <a:off x="6872547" y="3706954"/>
              <a:ext cx="1144352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2071300" y="0"/>
              <a:ext cx="4865800" cy="57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iPAD VAN DE SCHOOL: vergelijking </a:t>
              </a:r>
            </a:p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schoolrekening ’10-’11 t.o.v. ’13-’14 en ’15-‘16</a:t>
              </a:r>
            </a:p>
          </p:txBody>
        </p:sp>
      </p:grpSp>
      <p:grpSp>
        <p:nvGrpSpPr>
          <p:cNvPr id="235" name="Group 235"/>
          <p:cNvGrpSpPr/>
          <p:nvPr/>
        </p:nvGrpSpPr>
        <p:grpSpPr>
          <a:xfrm>
            <a:off x="14684196" y="7400528"/>
            <a:ext cx="8269996" cy="5736940"/>
            <a:chOff x="0" y="0"/>
            <a:chExt cx="8269994" cy="5736939"/>
          </a:xfrm>
        </p:grpSpPr>
        <p:sp>
          <p:nvSpPr>
            <p:cNvPr id="207" name="Shape 207"/>
            <p:cNvSpPr/>
            <p:nvPr/>
          </p:nvSpPr>
          <p:spPr>
            <a:xfrm>
              <a:off x="38404" y="5022564"/>
              <a:ext cx="8213354" cy="71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vergelijking voor de invoering van de iPad (schooljaar 2010-2011) t.o.v. 2013-14 (2e jaar 1-op-1 iPad) </a:t>
              </a:r>
            </a:p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exclusief huur iPad en verzekering, en t.o.v. 2015-16. </a:t>
              </a:r>
            </a:p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Er werd geen rekening gehouden met de aankoop van een hoes.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673496" y="1903157"/>
              <a:ext cx="1042937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9" name="Shape 209"/>
            <p:cNvSpPr/>
            <p:nvPr/>
          </p:nvSpPr>
          <p:spPr>
            <a:xfrm>
              <a:off x="5913096" y="1885298"/>
              <a:ext cx="1042937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0" name="Shape 210"/>
            <p:cNvSpPr/>
            <p:nvPr/>
          </p:nvSpPr>
          <p:spPr>
            <a:xfrm>
              <a:off x="3849893" y="1877275"/>
              <a:ext cx="1063369" cy="428626"/>
            </a:xfrm>
            <a:prstGeom prst="rect">
              <a:avLst/>
            </a:prstGeom>
            <a:solidFill>
              <a:srgbClr val="E2DD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1" name="Shape 211"/>
            <p:cNvSpPr/>
            <p:nvPr/>
          </p:nvSpPr>
          <p:spPr>
            <a:xfrm>
              <a:off x="2041231" y="1463532"/>
              <a:ext cx="1593776" cy="358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invoering iPad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3706954"/>
              <a:ext cx="769689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3" name="Shape 213"/>
            <p:cNvSpPr/>
            <p:nvPr/>
          </p:nvSpPr>
          <p:spPr>
            <a:xfrm>
              <a:off x="1699418" y="3706954"/>
              <a:ext cx="2150402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4" name="Shape 214"/>
            <p:cNvSpPr/>
            <p:nvPr/>
          </p:nvSpPr>
          <p:spPr>
            <a:xfrm flipV="1">
              <a:off x="721915" y="1867438"/>
              <a:ext cx="1" cy="1833514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5" name="Shape 215"/>
            <p:cNvSpPr/>
            <p:nvPr/>
          </p:nvSpPr>
          <p:spPr>
            <a:xfrm flipV="1">
              <a:off x="1709340" y="1854738"/>
              <a:ext cx="1" cy="1893095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6" name="Shape 216"/>
            <p:cNvSpPr/>
            <p:nvPr/>
          </p:nvSpPr>
          <p:spPr>
            <a:xfrm flipV="1">
              <a:off x="3888184" y="2265876"/>
              <a:ext cx="1" cy="1481957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7" name="Shape 217"/>
            <p:cNvSpPr/>
            <p:nvPr/>
          </p:nvSpPr>
          <p:spPr>
            <a:xfrm flipV="1">
              <a:off x="4870449" y="2267772"/>
              <a:ext cx="1" cy="149276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8" name="Shape 218"/>
            <p:cNvSpPr/>
            <p:nvPr/>
          </p:nvSpPr>
          <p:spPr>
            <a:xfrm flipV="1">
              <a:off x="2797844" y="2840351"/>
              <a:ext cx="1" cy="882081"/>
            </a:xfrm>
            <a:prstGeom prst="line">
              <a:avLst/>
            </a:prstGeom>
            <a:noFill/>
            <a:ln w="25400" cap="flat">
              <a:solidFill>
                <a:srgbClr val="009EE3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19" name="Schermafbeelding 2016-09-16 om 08.14.2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705" t="7118" r="6579" b="3974"/>
            <a:stretch>
              <a:fillRect/>
            </a:stretch>
          </p:blipFill>
          <p:spPr>
            <a:xfrm>
              <a:off x="2290072" y="1860024"/>
              <a:ext cx="987603" cy="988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2" h="20707" fill="norm" stroke="1" extrusionOk="0">
                  <a:moveTo>
                    <a:pt x="9672" y="0"/>
                  </a:moveTo>
                  <a:cubicBezTo>
                    <a:pt x="9202" y="4"/>
                    <a:pt x="8722" y="46"/>
                    <a:pt x="8234" y="125"/>
                  </a:cubicBezTo>
                  <a:cubicBezTo>
                    <a:pt x="6469" y="409"/>
                    <a:pt x="4125" y="1571"/>
                    <a:pt x="3037" y="2701"/>
                  </a:cubicBezTo>
                  <a:cubicBezTo>
                    <a:pt x="952" y="4867"/>
                    <a:pt x="-6" y="7631"/>
                    <a:pt x="0" y="10338"/>
                  </a:cubicBezTo>
                  <a:cubicBezTo>
                    <a:pt x="9" y="14849"/>
                    <a:pt x="2701" y="19212"/>
                    <a:pt x="7349" y="20417"/>
                  </a:cubicBezTo>
                  <a:cubicBezTo>
                    <a:pt x="11688" y="21543"/>
                    <a:pt x="16284" y="19302"/>
                    <a:pt x="18256" y="15099"/>
                  </a:cubicBezTo>
                  <a:cubicBezTo>
                    <a:pt x="21594" y="7982"/>
                    <a:pt x="16724" y="-57"/>
                    <a:pt x="9672" y="0"/>
                  </a:cubicBezTo>
                  <a:close/>
                  <a:moveTo>
                    <a:pt x="9555" y="806"/>
                  </a:moveTo>
                  <a:cubicBezTo>
                    <a:pt x="13828" y="806"/>
                    <a:pt x="17698" y="4356"/>
                    <a:pt x="18435" y="8958"/>
                  </a:cubicBezTo>
                  <a:cubicBezTo>
                    <a:pt x="19112" y="13191"/>
                    <a:pt x="16435" y="17682"/>
                    <a:pt x="12344" y="19187"/>
                  </a:cubicBezTo>
                  <a:cubicBezTo>
                    <a:pt x="10846" y="19739"/>
                    <a:pt x="8403" y="19743"/>
                    <a:pt x="6922" y="19196"/>
                  </a:cubicBezTo>
                  <a:cubicBezTo>
                    <a:pt x="4331" y="18238"/>
                    <a:pt x="1996" y="15735"/>
                    <a:pt x="1274" y="13146"/>
                  </a:cubicBezTo>
                  <a:cubicBezTo>
                    <a:pt x="150" y="9117"/>
                    <a:pt x="1693" y="4624"/>
                    <a:pt x="4979" y="2368"/>
                  </a:cubicBezTo>
                  <a:cubicBezTo>
                    <a:pt x="6269" y="1483"/>
                    <a:pt x="8254" y="806"/>
                    <a:pt x="9555" y="806"/>
                  </a:cubicBezTo>
                  <a:close/>
                  <a:moveTo>
                    <a:pt x="9493" y="4163"/>
                  </a:moveTo>
                  <a:cubicBezTo>
                    <a:pt x="6297" y="4163"/>
                    <a:pt x="6061" y="4195"/>
                    <a:pt x="5686" y="4637"/>
                  </a:cubicBezTo>
                  <a:cubicBezTo>
                    <a:pt x="5318" y="5072"/>
                    <a:pt x="5290" y="5509"/>
                    <a:pt x="5290" y="10313"/>
                  </a:cubicBezTo>
                  <a:cubicBezTo>
                    <a:pt x="5290" y="14395"/>
                    <a:pt x="5352" y="15598"/>
                    <a:pt x="5578" y="15888"/>
                  </a:cubicBezTo>
                  <a:cubicBezTo>
                    <a:pt x="5825" y="16208"/>
                    <a:pt x="6383" y="16254"/>
                    <a:pt x="9609" y="16254"/>
                  </a:cubicBezTo>
                  <a:cubicBezTo>
                    <a:pt x="13073" y="16254"/>
                    <a:pt x="13386" y="16228"/>
                    <a:pt x="13773" y="15814"/>
                  </a:cubicBezTo>
                  <a:cubicBezTo>
                    <a:pt x="14166" y="15393"/>
                    <a:pt x="14185" y="15064"/>
                    <a:pt x="14185" y="10537"/>
                  </a:cubicBezTo>
                  <a:cubicBezTo>
                    <a:pt x="14185" y="5510"/>
                    <a:pt x="14056" y="4641"/>
                    <a:pt x="13237" y="4305"/>
                  </a:cubicBezTo>
                  <a:cubicBezTo>
                    <a:pt x="13051" y="4228"/>
                    <a:pt x="11366" y="4163"/>
                    <a:pt x="9493" y="416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20" name="Shape 220"/>
            <p:cNvSpPr/>
            <p:nvPr/>
          </p:nvSpPr>
          <p:spPr>
            <a:xfrm>
              <a:off x="416284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‘10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416409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‘11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2487053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‘12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3555383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‘13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4523940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‘14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4847574" y="3719654"/>
              <a:ext cx="1106180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26" name="Shape 226"/>
            <p:cNvSpPr/>
            <p:nvPr/>
          </p:nvSpPr>
          <p:spPr>
            <a:xfrm flipV="1">
              <a:off x="5922775" y="1840649"/>
              <a:ext cx="1" cy="1921273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27" name="Shape 227"/>
            <p:cNvSpPr/>
            <p:nvPr/>
          </p:nvSpPr>
          <p:spPr>
            <a:xfrm flipV="1">
              <a:off x="6909230" y="1863867"/>
              <a:ext cx="1" cy="1874838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28" name="Shape 228"/>
            <p:cNvSpPr/>
            <p:nvPr/>
          </p:nvSpPr>
          <p:spPr>
            <a:xfrm>
              <a:off x="5613362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‘15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6634985" y="3839113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‘16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7684132" y="3864626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‘17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6905959" y="3691647"/>
              <a:ext cx="1106180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32" name="Shape 232"/>
            <p:cNvSpPr/>
            <p:nvPr/>
          </p:nvSpPr>
          <p:spPr>
            <a:xfrm>
              <a:off x="1712181" y="0"/>
              <a:ext cx="4865800" cy="57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EIGEN iPAD: vergelijking </a:t>
              </a:r>
            </a:p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schoolrekening ’10-’11 t.o.v. ’13-’14 en ’15-‘16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3941021" y="1880450"/>
              <a:ext cx="881113" cy="422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-25%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3849893" y="2301676"/>
              <a:ext cx="1063369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36" name="_LGO7369.jpg"/>
          <p:cNvPicPr>
            <a:picLocks noChangeAspect="1"/>
          </p:cNvPicPr>
          <p:nvPr/>
        </p:nvPicPr>
        <p:blipFill>
          <a:blip r:embed="rId3">
            <a:extLst/>
          </a:blip>
          <a:srcRect l="18301" t="0" r="14173" b="0"/>
          <a:stretch>
            <a:fillRect/>
          </a:stretch>
        </p:blipFill>
        <p:spPr>
          <a:xfrm>
            <a:off x="0" y="0"/>
            <a:ext cx="1388060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57"/>
          <p:cNvGrpSpPr/>
          <p:nvPr/>
        </p:nvGrpSpPr>
        <p:grpSpPr>
          <a:xfrm>
            <a:off x="660817" y="600812"/>
            <a:ext cx="10049039" cy="5376976"/>
            <a:chOff x="0" y="0"/>
            <a:chExt cx="10049037" cy="5376975"/>
          </a:xfrm>
        </p:grpSpPr>
        <p:sp>
          <p:nvSpPr>
            <p:cNvPr id="238" name="Shape 238"/>
            <p:cNvSpPr/>
            <p:nvPr/>
          </p:nvSpPr>
          <p:spPr>
            <a:xfrm>
              <a:off x="258943" y="5043600"/>
              <a:ext cx="9531152" cy="33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i="1"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Het procentuele aantal huurders van een iPad neemt gestaag af omdat de iPad meer en meer deel uitmaakt van elk gezin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x="0" y="3529267"/>
              <a:ext cx="10049039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0" name="Shape 240"/>
            <p:cNvSpPr/>
            <p:nvPr/>
          </p:nvSpPr>
          <p:spPr>
            <a:xfrm>
              <a:off x="421444" y="3651220"/>
              <a:ext cx="585862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‘12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2094504" y="3651220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‘13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3767565" y="3625708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‘14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5618521" y="3651220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‘15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7296843" y="3651220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‘16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8975166" y="3625708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‘17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3001051" y="0"/>
              <a:ext cx="3725467" cy="57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aantal huurders iPAD: vergelijking </a:t>
              </a:r>
            </a:p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’10-’11 t.e.m. 16-‘17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556849" y="1720891"/>
              <a:ext cx="1785939" cy="1785939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8" name="Shape 248"/>
            <p:cNvSpPr/>
            <p:nvPr/>
          </p:nvSpPr>
          <p:spPr>
            <a:xfrm>
              <a:off x="2353178" y="2194165"/>
              <a:ext cx="1785939" cy="1312665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131550" y="2479845"/>
              <a:ext cx="1785938" cy="1026985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0" name="Shape 250"/>
            <p:cNvSpPr/>
            <p:nvPr/>
          </p:nvSpPr>
          <p:spPr>
            <a:xfrm>
              <a:off x="5917487" y="2657532"/>
              <a:ext cx="1785939" cy="849298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>
              <a:off x="7706249" y="2826010"/>
              <a:ext cx="1785939" cy="680820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>
              <a:off x="961488" y="2826593"/>
              <a:ext cx="976661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54%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2757817" y="2826593"/>
              <a:ext cx="976661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42%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4536189" y="2826593"/>
              <a:ext cx="976660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34%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6538820" y="2826593"/>
              <a:ext cx="543273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%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8610507" y="2893867"/>
              <a:ext cx="543274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%</a:t>
              </a:r>
            </a:p>
          </p:txBody>
        </p:sp>
      </p:grpSp>
      <p:grpSp>
        <p:nvGrpSpPr>
          <p:cNvPr id="277" name="Group 277"/>
          <p:cNvGrpSpPr/>
          <p:nvPr/>
        </p:nvGrpSpPr>
        <p:grpSpPr>
          <a:xfrm>
            <a:off x="660817" y="7438200"/>
            <a:ext cx="10049039" cy="5192335"/>
            <a:chOff x="0" y="0"/>
            <a:chExt cx="10049037" cy="5192334"/>
          </a:xfrm>
        </p:grpSpPr>
        <p:sp>
          <p:nvSpPr>
            <p:cNvPr id="258" name="Shape 258"/>
            <p:cNvSpPr/>
            <p:nvPr/>
          </p:nvSpPr>
          <p:spPr>
            <a:xfrm>
              <a:off x="2002464" y="4668459"/>
              <a:ext cx="6044110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Het aantal schadegevallen met glasbreuk. Sedert’14-’15 is een survivalhoes</a:t>
              </a:r>
            </a:p>
            <a:p>
              <a:pPr>
                <a:defRPr i="1" sz="1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voor elke huurder verplicht  &gt; klopt dat?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3186485" y="0"/>
              <a:ext cx="3676068" cy="57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schadegevallen iPAD: vergelijking </a:t>
              </a:r>
            </a:p>
            <a:p>
              <a:pPr>
                <a:defRPr b="1" i="1" sz="14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’10-’11 t.e.m. ’16-‘17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0" y="3125960"/>
              <a:ext cx="10049039" cy="1"/>
            </a:xfrm>
            <a:prstGeom prst="line">
              <a:avLst/>
            </a:prstGeom>
            <a:noFill/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61" name="Shape 261"/>
            <p:cNvSpPr/>
            <p:nvPr/>
          </p:nvSpPr>
          <p:spPr>
            <a:xfrm>
              <a:off x="421444" y="3247913"/>
              <a:ext cx="585862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‘12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2094504" y="3247913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‘13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3767565" y="3222400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‘14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5618521" y="3247913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‘15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7296843" y="3247913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‘16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8975166" y="3222400"/>
              <a:ext cx="585863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200">
                  <a:solidFill>
                    <a:srgbClr val="009EE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‘17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556849" y="1317584"/>
              <a:ext cx="1785939" cy="1785939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8" name="Shape 268"/>
            <p:cNvSpPr/>
            <p:nvPr/>
          </p:nvSpPr>
          <p:spPr>
            <a:xfrm>
              <a:off x="2353178" y="1790858"/>
              <a:ext cx="1785939" cy="1312665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131550" y="2076539"/>
              <a:ext cx="1785938" cy="1026984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917487" y="2254225"/>
              <a:ext cx="1785939" cy="849298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1" name="Shape 271"/>
            <p:cNvSpPr/>
            <p:nvPr/>
          </p:nvSpPr>
          <p:spPr>
            <a:xfrm>
              <a:off x="7706249" y="2422704"/>
              <a:ext cx="1785939" cy="680819"/>
            </a:xfrm>
            <a:prstGeom prst="rect">
              <a:avLst/>
            </a:prstGeom>
            <a:solidFill>
              <a:srgbClr val="E2DD00"/>
            </a:solidFill>
            <a:ln w="88900" cap="flat">
              <a:solidFill>
                <a:srgbClr val="009EE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2" name="Shape 272"/>
            <p:cNvSpPr/>
            <p:nvPr/>
          </p:nvSpPr>
          <p:spPr>
            <a:xfrm>
              <a:off x="961488" y="2423286"/>
              <a:ext cx="976661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54%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2757817" y="2423286"/>
              <a:ext cx="976661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42%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4536189" y="2423286"/>
              <a:ext cx="976660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34%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6538820" y="2423286"/>
              <a:ext cx="543273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%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8610507" y="2490560"/>
              <a:ext cx="543274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%</a:t>
              </a:r>
            </a:p>
          </p:txBody>
        </p:sp>
      </p:grpSp>
      <p:pic>
        <p:nvPicPr>
          <p:cNvPr id="278" name="_LGO7261.jpg"/>
          <p:cNvPicPr>
            <a:picLocks noChangeAspect="1"/>
          </p:cNvPicPr>
          <p:nvPr/>
        </p:nvPicPr>
        <p:blipFill>
          <a:blip r:embed="rId2">
            <a:extLst/>
          </a:blip>
          <a:srcRect l="17489" t="0" r="17489" b="0"/>
          <a:stretch>
            <a:fillRect/>
          </a:stretch>
        </p:blipFill>
        <p:spPr>
          <a:xfrm>
            <a:off x="11023599" y="0"/>
            <a:ext cx="1336615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875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_LGO7448.jpg"/>
          <p:cNvPicPr>
            <a:picLocks noChangeAspect="1"/>
          </p:cNvPicPr>
          <p:nvPr/>
        </p:nvPicPr>
        <p:blipFill>
          <a:blip r:embed="rId3">
            <a:extLst/>
          </a:blip>
          <a:srcRect l="0" t="7964" r="0" b="7964"/>
          <a:stretch>
            <a:fillRect/>
          </a:stretch>
        </p:blipFill>
        <p:spPr>
          <a:xfrm>
            <a:off x="-25400" y="4560"/>
            <a:ext cx="24434800" cy="13706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Group 284"/>
          <p:cNvGrpSpPr/>
          <p:nvPr/>
        </p:nvGrpSpPr>
        <p:grpSpPr>
          <a:xfrm>
            <a:off x="11765994" y="1190926"/>
            <a:ext cx="12644630" cy="1521413"/>
            <a:chOff x="0" y="0"/>
            <a:chExt cx="12644628" cy="1521412"/>
          </a:xfrm>
        </p:grpSpPr>
        <p:sp>
          <p:nvSpPr>
            <p:cNvPr id="281" name="Shape 281"/>
            <p:cNvSpPr/>
            <p:nvPr/>
          </p:nvSpPr>
          <p:spPr>
            <a:xfrm>
              <a:off x="2269236" y="0"/>
              <a:ext cx="8812785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009EE3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la communauté </a:t>
              </a:r>
              <a:r>
                <a:rPr>
                  <a:solidFill>
                    <a:srgbClr val="FFFFFF"/>
                  </a:solidFill>
                </a:rPr>
                <a:t>iPad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770636" y="0"/>
              <a:ext cx="910464" cy="136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algn="l">
                <a:defRPr sz="7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5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0" y="1521412"/>
              <a:ext cx="12644628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85" name="Shape 285"/>
          <p:cNvSpPr/>
          <p:nvPr/>
        </p:nvSpPr>
        <p:spPr>
          <a:xfrm>
            <a:off x="11583329" y="4933703"/>
            <a:ext cx="2487342" cy="2426194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9FE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298" name="Group 298"/>
          <p:cNvGrpSpPr/>
          <p:nvPr/>
        </p:nvGrpSpPr>
        <p:grpSpPr>
          <a:xfrm>
            <a:off x="14879394" y="3073400"/>
            <a:ext cx="9140672" cy="10507266"/>
            <a:chOff x="-5005" y="0"/>
            <a:chExt cx="9140671" cy="10507265"/>
          </a:xfrm>
        </p:grpSpPr>
        <p:grpSp>
          <p:nvGrpSpPr>
            <p:cNvPr id="289" name="Group 289"/>
            <p:cNvGrpSpPr/>
            <p:nvPr/>
          </p:nvGrpSpPr>
          <p:grpSpPr>
            <a:xfrm>
              <a:off x="-5006" y="0"/>
              <a:ext cx="4472077" cy="4462066"/>
              <a:chOff x="-5005" y="0"/>
              <a:chExt cx="4472076" cy="4462065"/>
            </a:xfrm>
          </p:grpSpPr>
          <p:sp>
            <p:nvSpPr>
              <p:cNvPr id="286" name="Shape 286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1218207" y="690562"/>
                <a:ext cx="2025651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élèves</a:t>
                </a:r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-5006" y="1636712"/>
                <a:ext cx="4472077" cy="2085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nouvelle génération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environnement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échange mutuel</a:t>
                </a:r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4673600" y="1553567"/>
              <a:ext cx="4462066" cy="4462066"/>
              <a:chOff x="0" y="0"/>
              <a:chExt cx="4462065" cy="4462065"/>
            </a:xfrm>
          </p:grpSpPr>
          <p:sp>
            <p:nvSpPr>
              <p:cNvPr id="290" name="Shape 290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1035962" y="603755"/>
                <a:ext cx="2390141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parents</a:t>
                </a:r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382427" y="1975739"/>
                <a:ext cx="3697212" cy="14382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diversité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Internet partout?</a:t>
                </a:r>
              </a:p>
            </p:txBody>
          </p:sp>
        </p:grpSp>
        <p:grpSp>
          <p:nvGrpSpPr>
            <p:cNvPr id="297" name="Group 297"/>
            <p:cNvGrpSpPr/>
            <p:nvPr/>
          </p:nvGrpSpPr>
          <p:grpSpPr>
            <a:xfrm>
              <a:off x="3022600" y="6045200"/>
              <a:ext cx="4462066" cy="4462066"/>
              <a:chOff x="0" y="0"/>
              <a:chExt cx="4462065" cy="4462065"/>
            </a:xfrm>
          </p:grpSpPr>
          <p:sp>
            <p:nvSpPr>
              <p:cNvPr id="294" name="Shape 294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683537" y="634805"/>
                <a:ext cx="3094991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personnel</a:t>
                </a: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870183" y="1478256"/>
                <a:ext cx="2721700" cy="2085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préparation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tempo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assistance</a:t>
                </a:r>
              </a:p>
            </p:txBody>
          </p:sp>
        </p:grpSp>
      </p:grpSp>
      <p:pic>
        <p:nvPicPr>
          <p:cNvPr id="299" name="Schermafbeelding 2016-09-15 om 20.18.44.png"/>
          <p:cNvPicPr>
            <a:picLocks noChangeAspect="1"/>
          </p:cNvPicPr>
          <p:nvPr/>
        </p:nvPicPr>
        <p:blipFill>
          <a:blip r:embed="rId4">
            <a:extLst/>
          </a:blip>
          <a:srcRect l="12807" t="9811" r="10408" b="5785"/>
          <a:stretch>
            <a:fillRect/>
          </a:stretch>
        </p:blipFill>
        <p:spPr>
          <a:xfrm>
            <a:off x="12239657" y="5103610"/>
            <a:ext cx="1174687" cy="2086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34" fill="norm" stroke="1" extrusionOk="0">
                <a:moveTo>
                  <a:pt x="10426" y="8"/>
                </a:moveTo>
                <a:cubicBezTo>
                  <a:pt x="8345" y="97"/>
                  <a:pt x="6685" y="749"/>
                  <a:pt x="5770" y="1835"/>
                </a:cubicBezTo>
                <a:cubicBezTo>
                  <a:pt x="5366" y="2315"/>
                  <a:pt x="5324" y="2424"/>
                  <a:pt x="5326" y="3138"/>
                </a:cubicBezTo>
                <a:cubicBezTo>
                  <a:pt x="5328" y="3830"/>
                  <a:pt x="5377" y="3967"/>
                  <a:pt x="5734" y="4403"/>
                </a:cubicBezTo>
                <a:cubicBezTo>
                  <a:pt x="6129" y="4887"/>
                  <a:pt x="6133" y="4904"/>
                  <a:pt x="5967" y="5493"/>
                </a:cubicBezTo>
                <a:cubicBezTo>
                  <a:pt x="5875" y="5822"/>
                  <a:pt x="5762" y="6187"/>
                  <a:pt x="5719" y="6304"/>
                </a:cubicBezTo>
                <a:cubicBezTo>
                  <a:pt x="5616" y="6587"/>
                  <a:pt x="5828" y="6586"/>
                  <a:pt x="7410" y="6284"/>
                </a:cubicBezTo>
                <a:cubicBezTo>
                  <a:pt x="8554" y="6065"/>
                  <a:pt x="8691" y="6054"/>
                  <a:pt x="9267" y="6144"/>
                </a:cubicBezTo>
                <a:cubicBezTo>
                  <a:pt x="10024" y="6263"/>
                  <a:pt x="11623" y="6260"/>
                  <a:pt x="12393" y="6140"/>
                </a:cubicBezTo>
                <a:cubicBezTo>
                  <a:pt x="12895" y="6062"/>
                  <a:pt x="13096" y="6081"/>
                  <a:pt x="14185" y="6288"/>
                </a:cubicBezTo>
                <a:cubicBezTo>
                  <a:pt x="15495" y="6537"/>
                  <a:pt x="15912" y="6573"/>
                  <a:pt x="15912" y="6435"/>
                </a:cubicBezTo>
                <a:cubicBezTo>
                  <a:pt x="15912" y="6388"/>
                  <a:pt x="15809" y="6038"/>
                  <a:pt x="15686" y="5661"/>
                </a:cubicBezTo>
                <a:lnTo>
                  <a:pt x="15468" y="4977"/>
                </a:lnTo>
                <a:lnTo>
                  <a:pt x="15832" y="4555"/>
                </a:lnTo>
                <a:cubicBezTo>
                  <a:pt x="16837" y="3400"/>
                  <a:pt x="16545" y="2118"/>
                  <a:pt x="15045" y="1053"/>
                </a:cubicBezTo>
                <a:cubicBezTo>
                  <a:pt x="14077" y="366"/>
                  <a:pt x="12171" y="-66"/>
                  <a:pt x="10426" y="8"/>
                </a:cubicBezTo>
                <a:close/>
                <a:moveTo>
                  <a:pt x="16655" y="7070"/>
                </a:moveTo>
                <a:cubicBezTo>
                  <a:pt x="16383" y="7070"/>
                  <a:pt x="16128" y="7110"/>
                  <a:pt x="15832" y="7189"/>
                </a:cubicBezTo>
                <a:cubicBezTo>
                  <a:pt x="15011" y="7408"/>
                  <a:pt x="14805" y="7700"/>
                  <a:pt x="14805" y="8651"/>
                </a:cubicBezTo>
                <a:cubicBezTo>
                  <a:pt x="14805" y="9593"/>
                  <a:pt x="14958" y="9857"/>
                  <a:pt x="15672" y="10101"/>
                </a:cubicBezTo>
                <a:cubicBezTo>
                  <a:pt x="16519" y="10392"/>
                  <a:pt x="17767" y="10259"/>
                  <a:pt x="18389" y="9815"/>
                </a:cubicBezTo>
                <a:cubicBezTo>
                  <a:pt x="18644" y="9632"/>
                  <a:pt x="18681" y="9506"/>
                  <a:pt x="18681" y="8717"/>
                </a:cubicBezTo>
                <a:cubicBezTo>
                  <a:pt x="18681" y="7663"/>
                  <a:pt x="18484" y="7395"/>
                  <a:pt x="17566" y="7189"/>
                </a:cubicBezTo>
                <a:cubicBezTo>
                  <a:pt x="17216" y="7110"/>
                  <a:pt x="16928" y="7070"/>
                  <a:pt x="16655" y="7070"/>
                </a:cubicBezTo>
                <a:close/>
                <a:moveTo>
                  <a:pt x="10848" y="7078"/>
                </a:moveTo>
                <a:cubicBezTo>
                  <a:pt x="10594" y="7083"/>
                  <a:pt x="10328" y="7114"/>
                  <a:pt x="10054" y="7173"/>
                </a:cubicBezTo>
                <a:cubicBezTo>
                  <a:pt x="9131" y="7371"/>
                  <a:pt x="8852" y="7709"/>
                  <a:pt x="8852" y="8651"/>
                </a:cubicBezTo>
                <a:cubicBezTo>
                  <a:pt x="8852" y="9533"/>
                  <a:pt x="9055" y="9872"/>
                  <a:pt x="9712" y="10097"/>
                </a:cubicBezTo>
                <a:cubicBezTo>
                  <a:pt x="10706" y="10438"/>
                  <a:pt x="12161" y="10225"/>
                  <a:pt x="12604" y="9675"/>
                </a:cubicBezTo>
                <a:cubicBezTo>
                  <a:pt x="12964" y="9231"/>
                  <a:pt x="12959" y="8161"/>
                  <a:pt x="12597" y="7713"/>
                </a:cubicBezTo>
                <a:cubicBezTo>
                  <a:pt x="12256" y="7291"/>
                  <a:pt x="11611" y="7065"/>
                  <a:pt x="10848" y="7078"/>
                </a:cubicBezTo>
                <a:close/>
                <a:moveTo>
                  <a:pt x="4583" y="7082"/>
                </a:moveTo>
                <a:cubicBezTo>
                  <a:pt x="4341" y="7097"/>
                  <a:pt x="4106" y="7138"/>
                  <a:pt x="3883" y="7205"/>
                </a:cubicBezTo>
                <a:cubicBezTo>
                  <a:pt x="3115" y="7437"/>
                  <a:pt x="2907" y="7752"/>
                  <a:pt x="2907" y="8680"/>
                </a:cubicBezTo>
                <a:cubicBezTo>
                  <a:pt x="2907" y="9591"/>
                  <a:pt x="3066" y="9859"/>
                  <a:pt x="3774" y="10101"/>
                </a:cubicBezTo>
                <a:cubicBezTo>
                  <a:pt x="4674" y="10410"/>
                  <a:pt x="6018" y="10238"/>
                  <a:pt x="6601" y="9737"/>
                </a:cubicBezTo>
                <a:cubicBezTo>
                  <a:pt x="6802" y="9564"/>
                  <a:pt x="6849" y="9361"/>
                  <a:pt x="6849" y="8696"/>
                </a:cubicBezTo>
                <a:cubicBezTo>
                  <a:pt x="6849" y="7943"/>
                  <a:pt x="6814" y="7846"/>
                  <a:pt x="6499" y="7586"/>
                </a:cubicBezTo>
                <a:cubicBezTo>
                  <a:pt x="6059" y="7224"/>
                  <a:pt x="5308" y="7038"/>
                  <a:pt x="4583" y="7082"/>
                </a:cubicBezTo>
                <a:close/>
                <a:moveTo>
                  <a:pt x="4758" y="10564"/>
                </a:moveTo>
                <a:cubicBezTo>
                  <a:pt x="3766" y="10564"/>
                  <a:pt x="3082" y="10787"/>
                  <a:pt x="2681" y="11240"/>
                </a:cubicBezTo>
                <a:cubicBezTo>
                  <a:pt x="2435" y="11519"/>
                  <a:pt x="2418" y="11830"/>
                  <a:pt x="2353" y="16360"/>
                </a:cubicBezTo>
                <a:lnTo>
                  <a:pt x="2280" y="21182"/>
                </a:lnTo>
                <a:lnTo>
                  <a:pt x="1144" y="21206"/>
                </a:lnTo>
                <a:cubicBezTo>
                  <a:pt x="116" y="21227"/>
                  <a:pt x="0" y="21241"/>
                  <a:pt x="0" y="21378"/>
                </a:cubicBezTo>
                <a:cubicBezTo>
                  <a:pt x="0" y="21520"/>
                  <a:pt x="105" y="21534"/>
                  <a:pt x="1523" y="21534"/>
                </a:cubicBezTo>
                <a:lnTo>
                  <a:pt x="3038" y="21534"/>
                </a:lnTo>
                <a:lnTo>
                  <a:pt x="3075" y="18597"/>
                </a:lnTo>
                <a:lnTo>
                  <a:pt x="3111" y="15660"/>
                </a:lnTo>
                <a:lnTo>
                  <a:pt x="4911" y="15660"/>
                </a:lnTo>
                <a:lnTo>
                  <a:pt x="6710" y="15660"/>
                </a:lnTo>
                <a:lnTo>
                  <a:pt x="6710" y="18421"/>
                </a:lnTo>
                <a:lnTo>
                  <a:pt x="6710" y="21182"/>
                </a:lnTo>
                <a:lnTo>
                  <a:pt x="6295" y="21182"/>
                </a:lnTo>
                <a:lnTo>
                  <a:pt x="5880" y="21182"/>
                </a:lnTo>
                <a:lnTo>
                  <a:pt x="5850" y="18769"/>
                </a:lnTo>
                <a:cubicBezTo>
                  <a:pt x="5833" y="17443"/>
                  <a:pt x="5816" y="16316"/>
                  <a:pt x="5814" y="16262"/>
                </a:cubicBezTo>
                <a:cubicBezTo>
                  <a:pt x="5812" y="16209"/>
                  <a:pt x="5689" y="16164"/>
                  <a:pt x="5537" y="16164"/>
                </a:cubicBezTo>
                <a:cubicBezTo>
                  <a:pt x="5266" y="16164"/>
                  <a:pt x="5260" y="16215"/>
                  <a:pt x="5260" y="18847"/>
                </a:cubicBezTo>
                <a:lnTo>
                  <a:pt x="5260" y="21534"/>
                </a:lnTo>
                <a:lnTo>
                  <a:pt x="16327" y="21534"/>
                </a:lnTo>
                <a:lnTo>
                  <a:pt x="16327" y="18847"/>
                </a:lnTo>
                <a:cubicBezTo>
                  <a:pt x="16327" y="16221"/>
                  <a:pt x="16319" y="16164"/>
                  <a:pt x="16050" y="16164"/>
                </a:cubicBezTo>
                <a:cubicBezTo>
                  <a:pt x="15783" y="16164"/>
                  <a:pt x="15773" y="16231"/>
                  <a:pt x="15737" y="18675"/>
                </a:cubicBezTo>
                <a:lnTo>
                  <a:pt x="15701" y="21182"/>
                </a:lnTo>
                <a:lnTo>
                  <a:pt x="15358" y="21182"/>
                </a:lnTo>
                <a:lnTo>
                  <a:pt x="15009" y="21182"/>
                </a:lnTo>
                <a:lnTo>
                  <a:pt x="15009" y="18421"/>
                </a:lnTo>
                <a:lnTo>
                  <a:pt x="15009" y="15660"/>
                </a:lnTo>
                <a:lnTo>
                  <a:pt x="15912" y="15660"/>
                </a:lnTo>
                <a:cubicBezTo>
                  <a:pt x="16808" y="15660"/>
                  <a:pt x="16808" y="15659"/>
                  <a:pt x="16764" y="15869"/>
                </a:cubicBezTo>
                <a:cubicBezTo>
                  <a:pt x="16721" y="16077"/>
                  <a:pt x="16733" y="16079"/>
                  <a:pt x="17668" y="16102"/>
                </a:cubicBezTo>
                <a:lnTo>
                  <a:pt x="18608" y="16127"/>
                </a:lnTo>
                <a:lnTo>
                  <a:pt x="18644" y="18830"/>
                </a:lnTo>
                <a:lnTo>
                  <a:pt x="18681" y="21534"/>
                </a:lnTo>
                <a:lnTo>
                  <a:pt x="20145" y="21534"/>
                </a:lnTo>
                <a:cubicBezTo>
                  <a:pt x="21462" y="21534"/>
                  <a:pt x="21600" y="21517"/>
                  <a:pt x="21558" y="21395"/>
                </a:cubicBezTo>
                <a:cubicBezTo>
                  <a:pt x="21521" y="21283"/>
                  <a:pt x="21317" y="21255"/>
                  <a:pt x="20407" y="21223"/>
                </a:cubicBezTo>
                <a:lnTo>
                  <a:pt x="19300" y="21182"/>
                </a:lnTo>
                <a:lnTo>
                  <a:pt x="19227" y="16360"/>
                </a:lnTo>
                <a:cubicBezTo>
                  <a:pt x="19160" y="11660"/>
                  <a:pt x="19152" y="11527"/>
                  <a:pt x="18870" y="11224"/>
                </a:cubicBezTo>
                <a:cubicBezTo>
                  <a:pt x="18468" y="10791"/>
                  <a:pt x="17722" y="10566"/>
                  <a:pt x="16684" y="10564"/>
                </a:cubicBezTo>
                <a:cubicBezTo>
                  <a:pt x="15713" y="10563"/>
                  <a:pt x="15111" y="10742"/>
                  <a:pt x="14637" y="11170"/>
                </a:cubicBezTo>
                <a:lnTo>
                  <a:pt x="14316" y="11457"/>
                </a:lnTo>
                <a:lnTo>
                  <a:pt x="14251" y="16319"/>
                </a:lnTo>
                <a:lnTo>
                  <a:pt x="14178" y="21182"/>
                </a:lnTo>
                <a:lnTo>
                  <a:pt x="13763" y="21182"/>
                </a:lnTo>
                <a:lnTo>
                  <a:pt x="13347" y="21182"/>
                </a:lnTo>
                <a:lnTo>
                  <a:pt x="13282" y="16319"/>
                </a:lnTo>
                <a:cubicBezTo>
                  <a:pt x="13215" y="11592"/>
                  <a:pt x="13201" y="11451"/>
                  <a:pt x="12925" y="11187"/>
                </a:cubicBezTo>
                <a:cubicBezTo>
                  <a:pt x="12473" y="10755"/>
                  <a:pt x="11861" y="10564"/>
                  <a:pt x="10907" y="10564"/>
                </a:cubicBezTo>
                <a:cubicBezTo>
                  <a:pt x="9910" y="10564"/>
                  <a:pt x="9173" y="10758"/>
                  <a:pt x="8787" y="11121"/>
                </a:cubicBezTo>
                <a:cubicBezTo>
                  <a:pt x="8563" y="11332"/>
                  <a:pt x="8493" y="11569"/>
                  <a:pt x="8437" y="12354"/>
                </a:cubicBezTo>
                <a:cubicBezTo>
                  <a:pt x="8376" y="13215"/>
                  <a:pt x="8340" y="13326"/>
                  <a:pt x="8116" y="13350"/>
                </a:cubicBezTo>
                <a:cubicBezTo>
                  <a:pt x="7977" y="13365"/>
                  <a:pt x="7746" y="13318"/>
                  <a:pt x="7599" y="13243"/>
                </a:cubicBezTo>
                <a:cubicBezTo>
                  <a:pt x="7372" y="13127"/>
                  <a:pt x="7329" y="12999"/>
                  <a:pt x="7329" y="12367"/>
                </a:cubicBezTo>
                <a:cubicBezTo>
                  <a:pt x="7329" y="11773"/>
                  <a:pt x="7278" y="11559"/>
                  <a:pt x="7045" y="11289"/>
                </a:cubicBezTo>
                <a:cubicBezTo>
                  <a:pt x="6638" y="10817"/>
                  <a:pt x="5843" y="10564"/>
                  <a:pt x="4758" y="1056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2" name="Group 312"/>
          <p:cNvGrpSpPr/>
          <p:nvPr/>
        </p:nvGrpSpPr>
        <p:grpSpPr>
          <a:xfrm>
            <a:off x="14884400" y="14681200"/>
            <a:ext cx="9135666" cy="10605088"/>
            <a:chOff x="0" y="0"/>
            <a:chExt cx="9135665" cy="10605087"/>
          </a:xfrm>
        </p:grpSpPr>
        <p:grpSp>
          <p:nvGrpSpPr>
            <p:cNvPr id="303" name="Group 303"/>
            <p:cNvGrpSpPr/>
            <p:nvPr/>
          </p:nvGrpSpPr>
          <p:grpSpPr>
            <a:xfrm>
              <a:off x="0" y="0"/>
              <a:ext cx="4462066" cy="4462066"/>
              <a:chOff x="0" y="0"/>
              <a:chExt cx="4462065" cy="4462065"/>
            </a:xfrm>
          </p:grpSpPr>
          <p:sp>
            <p:nvSpPr>
              <p:cNvPr id="300" name="Shape 300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477162" y="634804"/>
                <a:ext cx="3507741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partenaires</a:t>
                </a: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299724" y="1478257"/>
                <a:ext cx="3862617" cy="2085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hardware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software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maisons d’édition</a:t>
                </a:r>
              </a:p>
            </p:txBody>
          </p:sp>
        </p:grpSp>
        <p:grpSp>
          <p:nvGrpSpPr>
            <p:cNvPr id="307" name="Group 307"/>
            <p:cNvGrpSpPr/>
            <p:nvPr/>
          </p:nvGrpSpPr>
          <p:grpSpPr>
            <a:xfrm>
              <a:off x="4673600" y="1742659"/>
              <a:ext cx="4462066" cy="4462067"/>
              <a:chOff x="0" y="0"/>
              <a:chExt cx="4462065" cy="4462065"/>
            </a:xfrm>
          </p:grpSpPr>
          <p:sp>
            <p:nvSpPr>
              <p:cNvPr id="304" name="Shape 304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548600" y="603755"/>
                <a:ext cx="3364866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formations</a:t>
                </a: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399813" y="1651888"/>
                <a:ext cx="3662440" cy="2085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professionnelles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stage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université Gand</a:t>
                </a:r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>
              <a:off x="3022600" y="6143021"/>
              <a:ext cx="4462066" cy="4462067"/>
              <a:chOff x="0" y="0"/>
              <a:chExt cx="4462065" cy="4462065"/>
            </a:xfrm>
          </p:grpSpPr>
          <p:sp>
            <p:nvSpPr>
              <p:cNvPr id="308" name="Shape 308"/>
              <p:cNvSpPr/>
              <p:nvPr/>
            </p:nvSpPr>
            <p:spPr>
              <a:xfrm>
                <a:off x="0" y="0"/>
                <a:ext cx="4462066" cy="4462066"/>
              </a:xfrm>
              <a:prstGeom prst="ellipse">
                <a:avLst/>
              </a:prstGeom>
              <a:solidFill>
                <a:srgbClr val="009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1235987" y="634804"/>
                <a:ext cx="1990091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pPr/>
                <a:r>
                  <a:t>autres</a:t>
                </a:r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186713" y="1554650"/>
                <a:ext cx="4088639" cy="2733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fournisseurs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écoles partenaires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conseillers</a:t>
                </a:r>
              </a:p>
              <a:p>
                <a:pPr>
                  <a:defRPr sz="3700">
                    <a:solidFill>
                      <a:srgbClr val="FFFFFF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événement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125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77970 0.007711" origin="layout" pathEditMode="relative">
                                      <p:cBhvr>
                                        <p:cTn id="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0399 -0.852966" origin="layout" pathEditMode="relative">
                                      <p:cBhvr>
                                        <p:cTn id="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